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11309350" cx="20104100"/>
  <p:notesSz cx="20104100" cy="1130935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24" roundtripDataSignature="AMtx7mhbkbx6nmJY3I72plYLKAHjTkGil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5CB6235-930A-4152-A13E-8D8C4B9D950C}">
  <a:tblStyle styleId="{25CB6235-930A-4152-A13E-8D8C4B9D950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customschemas.google.com/relationships/presentationmetadata" Target="metadata"/><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8712200" cy="56673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11387138" y="0"/>
            <a:ext cx="8712200" cy="56673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0742613"/>
            <a:ext cx="8712200" cy="56673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11387138" y="10742613"/>
            <a:ext cx="8712200" cy="566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notes"/>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7f83a075ca_4_0: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g37f83a075ca_4_0: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8cbb7c2d68_0_31: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g38cbb7c2d68_0_31: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8cbb7c2d68_0_39: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g38cbb7c2d68_0_39: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8cbb7c2d68_0_48: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g38cbb7c2d68_0_48: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8cbb7c2d68_0_56: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g38cbb7c2d68_0_56: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7cb70fbda3_0_75: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g37cb70fbda3_0_75: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7f1103a9a9_1_0: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7f1103a9a9_1_0: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37f1103a9a9_1_0: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7cb70fbda3_0_101: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g37cb70fbda3_0_101: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2: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acbb01354_0_20: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g34acbb01354_0_20: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acbb01354_0_29: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g34acbb01354_0_29: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8cbb7c2d68_0_0: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g38cbb7c2d68_0_0: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8cbb7c2d68_0_13: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g38cbb7c2d68_0_13: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7cb70fbda3_0_8: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g37cb70fbda3_0_8: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7cb70fbda3_0_33: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g37cb70fbda3_0_33: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7cb70fbda3_0_43: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g37cb70fbda3_0_43: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2.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pic>
        <p:nvPicPr>
          <p:cNvPr id="16" name="Google Shape;16;p12"/>
          <p:cNvPicPr preferRelativeResize="0"/>
          <p:nvPr/>
        </p:nvPicPr>
        <p:blipFill rotWithShape="1">
          <a:blip r:embed="rId2">
            <a:alphaModFix/>
          </a:blip>
          <a:srcRect b="0" l="0" r="0" t="0"/>
          <a:stretch/>
        </p:blipFill>
        <p:spPr>
          <a:xfrm>
            <a:off x="0" y="8255"/>
            <a:ext cx="20104100" cy="11308556"/>
          </a:xfrm>
          <a:prstGeom prst="rect">
            <a:avLst/>
          </a:prstGeom>
          <a:noFill/>
          <a:ln>
            <a:noFill/>
          </a:ln>
        </p:spPr>
      </p:pic>
      <p:sp>
        <p:nvSpPr>
          <p:cNvPr id="17" name="Google Shape;17;p12"/>
          <p:cNvSpPr/>
          <p:nvPr/>
        </p:nvSpPr>
        <p:spPr>
          <a:xfrm>
            <a:off x="5092767" y="7368222"/>
            <a:ext cx="10694670" cy="53340"/>
          </a:xfrm>
          <a:custGeom>
            <a:rect b="b" l="l" r="r" t="t"/>
            <a:pathLst>
              <a:path extrusionOk="0" h="53340" w="10694669">
                <a:moveTo>
                  <a:pt x="10667601" y="0"/>
                </a:moveTo>
                <a:lnTo>
                  <a:pt x="26606" y="0"/>
                </a:lnTo>
                <a:lnTo>
                  <a:pt x="16264" y="2097"/>
                </a:lnTo>
                <a:lnTo>
                  <a:pt x="7806" y="7809"/>
                </a:lnTo>
                <a:lnTo>
                  <a:pt x="2095" y="16269"/>
                </a:lnTo>
                <a:lnTo>
                  <a:pt x="0" y="26606"/>
                </a:lnTo>
                <a:lnTo>
                  <a:pt x="2095" y="36942"/>
                </a:lnTo>
                <a:lnTo>
                  <a:pt x="7806" y="45397"/>
                </a:lnTo>
                <a:lnTo>
                  <a:pt x="16264" y="51106"/>
                </a:lnTo>
                <a:lnTo>
                  <a:pt x="26606" y="53202"/>
                </a:lnTo>
                <a:lnTo>
                  <a:pt x="10667601" y="53202"/>
                </a:lnTo>
                <a:lnTo>
                  <a:pt x="10677937" y="51106"/>
                </a:lnTo>
                <a:lnTo>
                  <a:pt x="10686393" y="45397"/>
                </a:lnTo>
                <a:lnTo>
                  <a:pt x="10692102" y="36942"/>
                </a:lnTo>
                <a:lnTo>
                  <a:pt x="10694197" y="26606"/>
                </a:lnTo>
                <a:lnTo>
                  <a:pt x="10692102" y="16269"/>
                </a:lnTo>
                <a:lnTo>
                  <a:pt x="10686393" y="7809"/>
                </a:lnTo>
                <a:lnTo>
                  <a:pt x="10677937" y="2097"/>
                </a:lnTo>
                <a:lnTo>
                  <a:pt x="1066760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 name="Google Shape;18;p12"/>
          <p:cNvSpPr/>
          <p:nvPr/>
        </p:nvSpPr>
        <p:spPr>
          <a:xfrm>
            <a:off x="5092767" y="6322551"/>
            <a:ext cx="10694670" cy="1045671"/>
          </a:xfrm>
          <a:custGeom>
            <a:rect b="b" l="l" r="r" t="t"/>
            <a:pathLst>
              <a:path extrusionOk="0" h="1025525" w="10694669">
                <a:moveTo>
                  <a:pt x="10694197" y="0"/>
                </a:moveTo>
                <a:lnTo>
                  <a:pt x="0" y="0"/>
                </a:lnTo>
                <a:lnTo>
                  <a:pt x="0" y="1025330"/>
                </a:lnTo>
                <a:lnTo>
                  <a:pt x="10694197" y="1025330"/>
                </a:lnTo>
                <a:lnTo>
                  <a:pt x="10694197" y="0"/>
                </a:lnTo>
                <a:close/>
              </a:path>
            </a:pathLst>
          </a:custGeom>
          <a:solidFill>
            <a:srgbClr val="317DE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 name="Google Shape;19;p12"/>
          <p:cNvSpPr txBox="1"/>
          <p:nvPr>
            <p:ph idx="1" type="body"/>
          </p:nvPr>
        </p:nvSpPr>
        <p:spPr>
          <a:xfrm>
            <a:off x="5138402" y="6401309"/>
            <a:ext cx="10649035" cy="830997"/>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54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 name="Google Shape;20;p12"/>
          <p:cNvSpPr txBox="1"/>
          <p:nvPr>
            <p:ph idx="2" type="body"/>
          </p:nvPr>
        </p:nvSpPr>
        <p:spPr>
          <a:xfrm>
            <a:off x="4718050" y="5246439"/>
            <a:ext cx="11429999" cy="923330"/>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60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1" name="Google Shape;21;p12"/>
          <p:cNvSpPr txBox="1"/>
          <p:nvPr>
            <p:ph idx="3" type="body"/>
          </p:nvPr>
        </p:nvSpPr>
        <p:spPr>
          <a:xfrm>
            <a:off x="5092767" y="7676832"/>
            <a:ext cx="10694988" cy="492443"/>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sz="32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pic>
        <p:nvPicPr>
          <p:cNvPr id="22" name="Google Shape;22;p12"/>
          <p:cNvPicPr preferRelativeResize="0"/>
          <p:nvPr/>
        </p:nvPicPr>
        <p:blipFill rotWithShape="1">
          <a:blip r:embed="rId3">
            <a:alphaModFix/>
          </a:blip>
          <a:srcRect b="0" l="0" r="0" t="0"/>
          <a:stretch/>
        </p:blipFill>
        <p:spPr>
          <a:xfrm>
            <a:off x="7489667" y="8484983"/>
            <a:ext cx="6220794" cy="2046492"/>
          </a:xfrm>
          <a:prstGeom prst="rect">
            <a:avLst/>
          </a:prstGeom>
          <a:noFill/>
          <a:ln>
            <a:noFill/>
          </a:ln>
        </p:spPr>
      </p:pic>
      <p:pic>
        <p:nvPicPr>
          <p:cNvPr id="23" name="Google Shape;23;p12"/>
          <p:cNvPicPr preferRelativeResize="0"/>
          <p:nvPr/>
        </p:nvPicPr>
        <p:blipFill rotWithShape="1">
          <a:blip r:embed="rId4">
            <a:alphaModFix/>
          </a:blip>
          <a:srcRect b="0" l="0" r="0" t="0"/>
          <a:stretch/>
        </p:blipFill>
        <p:spPr>
          <a:xfrm>
            <a:off x="8210952" y="10282677"/>
            <a:ext cx="4224383" cy="83351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24" name="Shape 24"/>
        <p:cNvGrpSpPr/>
        <p:nvPr/>
      </p:nvGrpSpPr>
      <p:grpSpPr>
        <a:xfrm>
          <a:off x="0" y="0"/>
          <a:ext cx="0" cy="0"/>
          <a:chOff x="0" y="0"/>
          <a:chExt cx="0" cy="0"/>
        </a:xfrm>
      </p:grpSpPr>
      <p:sp>
        <p:nvSpPr>
          <p:cNvPr id="25" name="Google Shape;25;p13"/>
          <p:cNvSpPr/>
          <p:nvPr/>
        </p:nvSpPr>
        <p:spPr>
          <a:xfrm>
            <a:off x="1" y="828729"/>
            <a:ext cx="4946650" cy="1168346"/>
          </a:xfrm>
          <a:prstGeom prst="rect">
            <a:avLst/>
          </a:prstGeom>
          <a:solidFill>
            <a:srgbClr val="317D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 name="Google Shape;26;p13"/>
          <p:cNvSpPr/>
          <p:nvPr/>
        </p:nvSpPr>
        <p:spPr>
          <a:xfrm>
            <a:off x="4998572" y="828729"/>
            <a:ext cx="152400" cy="1168346"/>
          </a:xfrm>
          <a:custGeom>
            <a:rect b="b" l="l" r="r" t="t"/>
            <a:pathLst>
              <a:path extrusionOk="0" h="6827520" w="53339">
                <a:moveTo>
                  <a:pt x="26606" y="0"/>
                </a:moveTo>
                <a:lnTo>
                  <a:pt x="16269" y="2095"/>
                </a:lnTo>
                <a:lnTo>
                  <a:pt x="7809" y="7806"/>
                </a:lnTo>
                <a:lnTo>
                  <a:pt x="2097" y="16264"/>
                </a:lnTo>
                <a:lnTo>
                  <a:pt x="0" y="26606"/>
                </a:lnTo>
                <a:lnTo>
                  <a:pt x="0" y="6800368"/>
                </a:lnTo>
                <a:lnTo>
                  <a:pt x="2097" y="6810704"/>
                </a:lnTo>
                <a:lnTo>
                  <a:pt x="7809" y="6819160"/>
                </a:lnTo>
                <a:lnTo>
                  <a:pt x="16269" y="6824869"/>
                </a:lnTo>
                <a:lnTo>
                  <a:pt x="26606" y="6826964"/>
                </a:lnTo>
                <a:lnTo>
                  <a:pt x="36943" y="6824869"/>
                </a:lnTo>
                <a:lnTo>
                  <a:pt x="45403" y="6819160"/>
                </a:lnTo>
                <a:lnTo>
                  <a:pt x="51115" y="6810704"/>
                </a:lnTo>
                <a:lnTo>
                  <a:pt x="53213" y="6800368"/>
                </a:lnTo>
                <a:lnTo>
                  <a:pt x="53213" y="26606"/>
                </a:lnTo>
                <a:lnTo>
                  <a:pt x="51115" y="16264"/>
                </a:lnTo>
                <a:lnTo>
                  <a:pt x="45403" y="7806"/>
                </a:lnTo>
                <a:lnTo>
                  <a:pt x="36943" y="2095"/>
                </a:lnTo>
                <a:lnTo>
                  <a:pt x="26606" y="0"/>
                </a:lnTo>
                <a:close/>
              </a:path>
            </a:pathLst>
          </a:custGeom>
          <a:solidFill>
            <a:srgbClr val="1A1A1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 name="Google Shape;27;p13"/>
          <p:cNvSpPr txBox="1"/>
          <p:nvPr>
            <p:ph idx="1" type="body"/>
          </p:nvPr>
        </p:nvSpPr>
        <p:spPr>
          <a:xfrm>
            <a:off x="574040" y="1258411"/>
            <a:ext cx="4343400" cy="147732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1" sz="48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8" name="Google Shape;28;p13"/>
          <p:cNvSpPr txBox="1"/>
          <p:nvPr>
            <p:ph idx="2" type="body"/>
          </p:nvPr>
        </p:nvSpPr>
        <p:spPr>
          <a:xfrm>
            <a:off x="574675" y="2911475"/>
            <a:ext cx="4343400" cy="123110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sz="2000">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9" name="Google Shape;29;p13"/>
          <p:cNvSpPr/>
          <p:nvPr/>
        </p:nvSpPr>
        <p:spPr>
          <a:xfrm>
            <a:off x="16958625" y="10426287"/>
            <a:ext cx="1618615" cy="525145"/>
          </a:xfrm>
          <a:custGeom>
            <a:rect b="b" l="l" r="r" t="t"/>
            <a:pathLst>
              <a:path extrusionOk="0" h="525145" w="161861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extrusionOk="0" h="525145" w="161861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extrusionOk="0" h="525145" w="161861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extrusionOk="0" h="525145" w="161861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 name="Google Shape;30;p13"/>
          <p:cNvSpPr/>
          <p:nvPr/>
        </p:nvSpPr>
        <p:spPr>
          <a:xfrm>
            <a:off x="18689266" y="10470436"/>
            <a:ext cx="388620" cy="482600"/>
          </a:xfrm>
          <a:custGeom>
            <a:rect b="b" l="l" r="r" t="t"/>
            <a:pathLst>
              <a:path extrusionOk="0" h="482600" w="388619">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1" name="Google Shape;31;p13"/>
          <p:cNvGrpSpPr/>
          <p:nvPr/>
        </p:nvGrpSpPr>
        <p:grpSpPr>
          <a:xfrm>
            <a:off x="19131280" y="10355374"/>
            <a:ext cx="445703" cy="598161"/>
            <a:chOff x="18406074" y="10234089"/>
            <a:chExt cx="445703" cy="598161"/>
          </a:xfrm>
        </p:grpSpPr>
        <p:sp>
          <p:nvSpPr>
            <p:cNvPr id="32" name="Google Shape;32;p13"/>
            <p:cNvSpPr/>
            <p:nvPr/>
          </p:nvSpPr>
          <p:spPr>
            <a:xfrm>
              <a:off x="18406074" y="10341395"/>
              <a:ext cx="376555" cy="490855"/>
            </a:xfrm>
            <a:custGeom>
              <a:rect b="b" l="l" r="r" t="t"/>
              <a:pathLst>
                <a:path extrusionOk="0" h="490854" w="376555">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3" name="Google Shape;33;p13"/>
            <p:cNvPicPr preferRelativeResize="0"/>
            <p:nvPr/>
          </p:nvPicPr>
          <p:blipFill rotWithShape="1">
            <a:blip r:embed="rId2">
              <a:alphaModFix/>
            </a:blip>
            <a:srcRect b="0" l="0" r="0" t="0"/>
            <a:stretch/>
          </p:blipFill>
          <p:spPr>
            <a:xfrm>
              <a:off x="18739823" y="10234089"/>
              <a:ext cx="111954" cy="111944"/>
            </a:xfrm>
            <a:prstGeom prst="rect">
              <a:avLst/>
            </a:prstGeom>
            <a:noFill/>
            <a:ln>
              <a:noFill/>
            </a:ln>
          </p:spPr>
        </p:pic>
      </p:grpSp>
      <p:pic>
        <p:nvPicPr>
          <p:cNvPr id="34" name="Google Shape;34;p13"/>
          <p:cNvPicPr preferRelativeResize="0"/>
          <p:nvPr/>
        </p:nvPicPr>
        <p:blipFill rotWithShape="1">
          <a:blip r:embed="rId3">
            <a:alphaModFix/>
          </a:blip>
          <a:srcRect b="0" l="0" r="0" t="0"/>
          <a:stretch/>
        </p:blipFill>
        <p:spPr>
          <a:xfrm>
            <a:off x="12325995" y="10351817"/>
            <a:ext cx="4224383" cy="83351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35" name="Shape 35"/>
        <p:cNvGrpSpPr/>
        <p:nvPr/>
      </p:nvGrpSpPr>
      <p:grpSpPr>
        <a:xfrm>
          <a:off x="0" y="0"/>
          <a:ext cx="0" cy="0"/>
          <a:chOff x="0" y="0"/>
          <a:chExt cx="0" cy="0"/>
        </a:xfrm>
      </p:grpSpPr>
      <p:sp>
        <p:nvSpPr>
          <p:cNvPr id="36" name="Google Shape;36;p14"/>
          <p:cNvSpPr/>
          <p:nvPr/>
        </p:nvSpPr>
        <p:spPr>
          <a:xfrm>
            <a:off x="14603006" y="1768475"/>
            <a:ext cx="3392804" cy="7564755"/>
          </a:xfrm>
          <a:custGeom>
            <a:rect b="b" l="l" r="r" t="t"/>
            <a:pathLst>
              <a:path extrusionOk="0" h="7564755" w="3392805">
                <a:moveTo>
                  <a:pt x="3392671" y="0"/>
                </a:moveTo>
                <a:lnTo>
                  <a:pt x="0" y="0"/>
                </a:lnTo>
                <a:lnTo>
                  <a:pt x="0" y="7564701"/>
                </a:lnTo>
                <a:lnTo>
                  <a:pt x="3392671" y="7564701"/>
                </a:lnTo>
                <a:lnTo>
                  <a:pt x="3392671" y="0"/>
                </a:lnTo>
                <a:close/>
              </a:path>
            </a:pathLst>
          </a:custGeom>
          <a:solidFill>
            <a:srgbClr val="317DE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 name="Google Shape;37;p14"/>
          <p:cNvSpPr/>
          <p:nvPr/>
        </p:nvSpPr>
        <p:spPr>
          <a:xfrm>
            <a:off x="10415337" y="1768476"/>
            <a:ext cx="3392804" cy="7616568"/>
          </a:xfrm>
          <a:custGeom>
            <a:rect b="b" l="l" r="r" t="t"/>
            <a:pathLst>
              <a:path extrusionOk="0" h="7564755" w="3392805">
                <a:moveTo>
                  <a:pt x="3392671" y="0"/>
                </a:moveTo>
                <a:lnTo>
                  <a:pt x="0" y="0"/>
                </a:lnTo>
                <a:lnTo>
                  <a:pt x="0" y="7564701"/>
                </a:lnTo>
                <a:lnTo>
                  <a:pt x="3392671" y="7564701"/>
                </a:lnTo>
                <a:lnTo>
                  <a:pt x="3392671" y="0"/>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 name="Google Shape;38;p14"/>
          <p:cNvSpPr/>
          <p:nvPr/>
        </p:nvSpPr>
        <p:spPr>
          <a:xfrm>
            <a:off x="6347214" y="1813303"/>
            <a:ext cx="3392804" cy="7564755"/>
          </a:xfrm>
          <a:custGeom>
            <a:rect b="b" l="l" r="r" t="t"/>
            <a:pathLst>
              <a:path extrusionOk="0" h="7564755" w="3392805">
                <a:moveTo>
                  <a:pt x="3392671" y="0"/>
                </a:moveTo>
                <a:lnTo>
                  <a:pt x="0" y="0"/>
                </a:lnTo>
                <a:lnTo>
                  <a:pt x="0" y="7564701"/>
                </a:lnTo>
                <a:lnTo>
                  <a:pt x="3392671" y="7564701"/>
                </a:lnTo>
                <a:lnTo>
                  <a:pt x="3392671" y="0"/>
                </a:lnTo>
                <a:close/>
              </a:path>
            </a:pathLst>
          </a:custGeom>
          <a:solidFill>
            <a:srgbClr val="317DE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 name="Google Shape;39;p14"/>
          <p:cNvSpPr/>
          <p:nvPr/>
        </p:nvSpPr>
        <p:spPr>
          <a:xfrm>
            <a:off x="2235659" y="1820288"/>
            <a:ext cx="3392804" cy="7564755"/>
          </a:xfrm>
          <a:custGeom>
            <a:rect b="b" l="l" r="r" t="t"/>
            <a:pathLst>
              <a:path extrusionOk="0" h="7564755" w="3392805">
                <a:moveTo>
                  <a:pt x="3392671" y="0"/>
                </a:moveTo>
                <a:lnTo>
                  <a:pt x="0" y="0"/>
                </a:lnTo>
                <a:lnTo>
                  <a:pt x="0" y="7564701"/>
                </a:lnTo>
                <a:lnTo>
                  <a:pt x="3392671" y="7564701"/>
                </a:lnTo>
                <a:lnTo>
                  <a:pt x="3392671" y="0"/>
                </a:lnTo>
                <a:close/>
              </a:path>
            </a:pathLst>
          </a:custGeom>
          <a:solidFill>
            <a:srgbClr val="317DE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 name="Google Shape;40;p14"/>
          <p:cNvSpPr txBox="1"/>
          <p:nvPr>
            <p:ph idx="1" type="body"/>
          </p:nvPr>
        </p:nvSpPr>
        <p:spPr>
          <a:xfrm>
            <a:off x="2432050" y="4968875"/>
            <a:ext cx="3005299"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36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 name="Google Shape;41;p14"/>
          <p:cNvSpPr txBox="1"/>
          <p:nvPr>
            <p:ph idx="2" type="body"/>
          </p:nvPr>
        </p:nvSpPr>
        <p:spPr>
          <a:xfrm>
            <a:off x="2432050" y="2200396"/>
            <a:ext cx="2955170" cy="2308324"/>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150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 name="Google Shape;42;p14"/>
          <p:cNvSpPr txBox="1"/>
          <p:nvPr>
            <p:ph idx="3" type="body"/>
          </p:nvPr>
        </p:nvSpPr>
        <p:spPr>
          <a:xfrm>
            <a:off x="2520907" y="5908547"/>
            <a:ext cx="2916442"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3" name="Google Shape;43;p14"/>
          <p:cNvSpPr txBox="1"/>
          <p:nvPr>
            <p:ph idx="4" type="body"/>
          </p:nvPr>
        </p:nvSpPr>
        <p:spPr>
          <a:xfrm>
            <a:off x="6569873" y="4968875"/>
            <a:ext cx="3005299"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36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 name="Google Shape;44;p14"/>
          <p:cNvSpPr txBox="1"/>
          <p:nvPr>
            <p:ph idx="5" type="body"/>
          </p:nvPr>
        </p:nvSpPr>
        <p:spPr>
          <a:xfrm>
            <a:off x="6569873" y="2200396"/>
            <a:ext cx="2955170" cy="2308324"/>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150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 name="Google Shape;45;p14"/>
          <p:cNvSpPr txBox="1"/>
          <p:nvPr>
            <p:ph idx="6" type="body"/>
          </p:nvPr>
        </p:nvSpPr>
        <p:spPr>
          <a:xfrm>
            <a:off x="6658730" y="5908547"/>
            <a:ext cx="2916442"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 name="Google Shape;46;p14"/>
          <p:cNvSpPr txBox="1"/>
          <p:nvPr>
            <p:ph idx="7" type="body"/>
          </p:nvPr>
        </p:nvSpPr>
        <p:spPr>
          <a:xfrm>
            <a:off x="10642730" y="4968875"/>
            <a:ext cx="3005299"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36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 name="Google Shape;47;p14"/>
          <p:cNvSpPr txBox="1"/>
          <p:nvPr>
            <p:ph idx="8" type="body"/>
          </p:nvPr>
        </p:nvSpPr>
        <p:spPr>
          <a:xfrm>
            <a:off x="10642730" y="2200396"/>
            <a:ext cx="2955170" cy="2308324"/>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150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 name="Google Shape;48;p14"/>
          <p:cNvSpPr txBox="1"/>
          <p:nvPr>
            <p:ph idx="9" type="body"/>
          </p:nvPr>
        </p:nvSpPr>
        <p:spPr>
          <a:xfrm>
            <a:off x="10731587" y="5908547"/>
            <a:ext cx="2916442"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9" name="Google Shape;49;p14"/>
          <p:cNvSpPr txBox="1"/>
          <p:nvPr>
            <p:ph idx="13" type="body"/>
          </p:nvPr>
        </p:nvSpPr>
        <p:spPr>
          <a:xfrm>
            <a:off x="14844104" y="4968875"/>
            <a:ext cx="3005299"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36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0" name="Google Shape;50;p14"/>
          <p:cNvSpPr txBox="1"/>
          <p:nvPr>
            <p:ph idx="14" type="body"/>
          </p:nvPr>
        </p:nvSpPr>
        <p:spPr>
          <a:xfrm>
            <a:off x="14844104" y="2200396"/>
            <a:ext cx="2955170" cy="2308324"/>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150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1" name="Google Shape;51;p14"/>
          <p:cNvSpPr txBox="1"/>
          <p:nvPr>
            <p:ph idx="15" type="body"/>
          </p:nvPr>
        </p:nvSpPr>
        <p:spPr>
          <a:xfrm>
            <a:off x="14932961" y="5908547"/>
            <a:ext cx="2916442"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2" name="Google Shape;52;p14"/>
          <p:cNvSpPr/>
          <p:nvPr/>
        </p:nvSpPr>
        <p:spPr>
          <a:xfrm>
            <a:off x="3579241" y="573087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 name="Google Shape;53;p14"/>
          <p:cNvSpPr/>
          <p:nvPr/>
        </p:nvSpPr>
        <p:spPr>
          <a:xfrm>
            <a:off x="7667696" y="573087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 name="Google Shape;54;p14"/>
          <p:cNvSpPr/>
          <p:nvPr/>
        </p:nvSpPr>
        <p:spPr>
          <a:xfrm>
            <a:off x="15995650" y="573087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 name="Google Shape;55;p14"/>
          <p:cNvSpPr/>
          <p:nvPr/>
        </p:nvSpPr>
        <p:spPr>
          <a:xfrm>
            <a:off x="11728450" y="571988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l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 name="Google Shape;56;p14"/>
          <p:cNvSpPr/>
          <p:nvPr/>
        </p:nvSpPr>
        <p:spPr>
          <a:xfrm>
            <a:off x="16958625" y="10426287"/>
            <a:ext cx="1618615" cy="525145"/>
          </a:xfrm>
          <a:custGeom>
            <a:rect b="b" l="l" r="r" t="t"/>
            <a:pathLst>
              <a:path extrusionOk="0" h="525145" w="161861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extrusionOk="0" h="525145" w="161861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extrusionOk="0" h="525145" w="161861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extrusionOk="0" h="525145" w="161861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 name="Google Shape;57;p14"/>
          <p:cNvSpPr/>
          <p:nvPr/>
        </p:nvSpPr>
        <p:spPr>
          <a:xfrm>
            <a:off x="18689266" y="10470436"/>
            <a:ext cx="388620" cy="482600"/>
          </a:xfrm>
          <a:custGeom>
            <a:rect b="b" l="l" r="r" t="t"/>
            <a:pathLst>
              <a:path extrusionOk="0" h="482600" w="388619">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58" name="Google Shape;58;p14"/>
          <p:cNvGrpSpPr/>
          <p:nvPr/>
        </p:nvGrpSpPr>
        <p:grpSpPr>
          <a:xfrm>
            <a:off x="19131280" y="10355374"/>
            <a:ext cx="445703" cy="598161"/>
            <a:chOff x="18406074" y="10234089"/>
            <a:chExt cx="445703" cy="598161"/>
          </a:xfrm>
        </p:grpSpPr>
        <p:sp>
          <p:nvSpPr>
            <p:cNvPr id="59" name="Google Shape;59;p14"/>
            <p:cNvSpPr/>
            <p:nvPr/>
          </p:nvSpPr>
          <p:spPr>
            <a:xfrm>
              <a:off x="18406074" y="10341395"/>
              <a:ext cx="376555" cy="490855"/>
            </a:xfrm>
            <a:custGeom>
              <a:rect b="b" l="l" r="r" t="t"/>
              <a:pathLst>
                <a:path extrusionOk="0" h="490854" w="376555">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0" name="Google Shape;60;p14"/>
            <p:cNvPicPr preferRelativeResize="0"/>
            <p:nvPr/>
          </p:nvPicPr>
          <p:blipFill rotWithShape="1">
            <a:blip r:embed="rId2">
              <a:alphaModFix/>
            </a:blip>
            <a:srcRect b="0" l="0" r="0" t="0"/>
            <a:stretch/>
          </p:blipFill>
          <p:spPr>
            <a:xfrm>
              <a:off x="18739823" y="10234089"/>
              <a:ext cx="111954" cy="111944"/>
            </a:xfrm>
            <a:prstGeom prst="rect">
              <a:avLst/>
            </a:prstGeom>
            <a:noFill/>
            <a:ln>
              <a:noFill/>
            </a:ln>
          </p:spPr>
        </p:pic>
      </p:grpSp>
      <p:pic>
        <p:nvPicPr>
          <p:cNvPr id="61" name="Google Shape;61;p14"/>
          <p:cNvPicPr preferRelativeResize="0"/>
          <p:nvPr/>
        </p:nvPicPr>
        <p:blipFill rotWithShape="1">
          <a:blip r:embed="rId3">
            <a:alphaModFix/>
          </a:blip>
          <a:srcRect b="0" l="0" r="0" t="0"/>
          <a:stretch/>
        </p:blipFill>
        <p:spPr>
          <a:xfrm>
            <a:off x="12325995" y="10351817"/>
            <a:ext cx="4224383" cy="83351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0" l="0" r="0" t="0"/>
          <a:stretch/>
        </p:blipFill>
        <p:spPr>
          <a:xfrm>
            <a:off x="0" y="0"/>
            <a:ext cx="20104100" cy="7378258"/>
          </a:xfrm>
          <a:prstGeom prst="rect">
            <a:avLst/>
          </a:prstGeom>
          <a:noFill/>
          <a:ln>
            <a:noFill/>
          </a:ln>
        </p:spPr>
      </p:pic>
      <p:sp>
        <p:nvSpPr>
          <p:cNvPr id="64" name="Google Shape;64;p15"/>
          <p:cNvSpPr/>
          <p:nvPr/>
        </p:nvSpPr>
        <p:spPr>
          <a:xfrm>
            <a:off x="16958625" y="10426287"/>
            <a:ext cx="1618615" cy="525145"/>
          </a:xfrm>
          <a:custGeom>
            <a:rect b="b" l="l" r="r" t="t"/>
            <a:pathLst>
              <a:path extrusionOk="0" h="525145" w="161861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extrusionOk="0" h="525145" w="161861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extrusionOk="0" h="525145" w="161861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extrusionOk="0" h="525145" w="161861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 name="Google Shape;65;p15"/>
          <p:cNvSpPr/>
          <p:nvPr/>
        </p:nvSpPr>
        <p:spPr>
          <a:xfrm>
            <a:off x="18689266" y="10470436"/>
            <a:ext cx="388620" cy="482600"/>
          </a:xfrm>
          <a:custGeom>
            <a:rect b="b" l="l" r="r" t="t"/>
            <a:pathLst>
              <a:path extrusionOk="0" h="482600" w="388619">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66" name="Google Shape;66;p15"/>
          <p:cNvGrpSpPr/>
          <p:nvPr/>
        </p:nvGrpSpPr>
        <p:grpSpPr>
          <a:xfrm>
            <a:off x="19131280" y="10355374"/>
            <a:ext cx="445703" cy="598161"/>
            <a:chOff x="18406074" y="10234089"/>
            <a:chExt cx="445703" cy="598161"/>
          </a:xfrm>
        </p:grpSpPr>
        <p:sp>
          <p:nvSpPr>
            <p:cNvPr id="67" name="Google Shape;67;p15"/>
            <p:cNvSpPr/>
            <p:nvPr/>
          </p:nvSpPr>
          <p:spPr>
            <a:xfrm>
              <a:off x="18406074" y="10341395"/>
              <a:ext cx="376555" cy="490855"/>
            </a:xfrm>
            <a:custGeom>
              <a:rect b="b" l="l" r="r" t="t"/>
              <a:pathLst>
                <a:path extrusionOk="0" h="490854" w="376555">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8" name="Google Shape;68;p15"/>
            <p:cNvPicPr preferRelativeResize="0"/>
            <p:nvPr/>
          </p:nvPicPr>
          <p:blipFill rotWithShape="1">
            <a:blip r:embed="rId3">
              <a:alphaModFix/>
            </a:blip>
            <a:srcRect b="0" l="0" r="0" t="0"/>
            <a:stretch/>
          </p:blipFill>
          <p:spPr>
            <a:xfrm>
              <a:off x="18739823" y="10234089"/>
              <a:ext cx="111954" cy="111944"/>
            </a:xfrm>
            <a:prstGeom prst="rect">
              <a:avLst/>
            </a:prstGeom>
            <a:noFill/>
            <a:ln>
              <a:noFill/>
            </a:ln>
          </p:spPr>
        </p:pic>
      </p:grpSp>
      <p:pic>
        <p:nvPicPr>
          <p:cNvPr id="69" name="Google Shape;69;p15"/>
          <p:cNvPicPr preferRelativeResize="0"/>
          <p:nvPr/>
        </p:nvPicPr>
        <p:blipFill rotWithShape="1">
          <a:blip r:embed="rId4">
            <a:alphaModFix/>
          </a:blip>
          <a:srcRect b="0" l="0" r="0" t="0"/>
          <a:stretch/>
        </p:blipFill>
        <p:spPr>
          <a:xfrm>
            <a:off x="12325995" y="10351817"/>
            <a:ext cx="4224383" cy="833510"/>
          </a:xfrm>
          <a:prstGeom prst="rect">
            <a:avLst/>
          </a:prstGeom>
          <a:noFill/>
          <a:ln>
            <a:noFill/>
          </a:ln>
        </p:spPr>
      </p:pic>
      <p:sp>
        <p:nvSpPr>
          <p:cNvPr id="70" name="Google Shape;70;p15"/>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71" name="Google Shape;71;p15"/>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72" name="Google Shape;72;p15"/>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 name="Shape 73"/>
        <p:cNvGrpSpPr/>
        <p:nvPr/>
      </p:nvGrpSpPr>
      <p:grpSpPr>
        <a:xfrm>
          <a:off x="0" y="0"/>
          <a:ext cx="0" cy="0"/>
          <a:chOff x="0" y="0"/>
          <a:chExt cx="0" cy="0"/>
        </a:xfrm>
      </p:grpSpPr>
      <p:pic>
        <p:nvPicPr>
          <p:cNvPr id="74" name="Google Shape;74;p16"/>
          <p:cNvPicPr preferRelativeResize="0"/>
          <p:nvPr/>
        </p:nvPicPr>
        <p:blipFill rotWithShape="1">
          <a:blip r:embed="rId2">
            <a:alphaModFix/>
          </a:blip>
          <a:srcRect b="0" l="0" r="0" t="0"/>
          <a:stretch/>
        </p:blipFill>
        <p:spPr>
          <a:xfrm>
            <a:off x="0" y="-52196"/>
            <a:ext cx="20104100" cy="7520510"/>
          </a:xfrm>
          <a:prstGeom prst="rect">
            <a:avLst/>
          </a:prstGeom>
          <a:noFill/>
          <a:ln>
            <a:noFill/>
          </a:ln>
        </p:spPr>
      </p:pic>
      <p:sp>
        <p:nvSpPr>
          <p:cNvPr id="75" name="Google Shape;75;p16"/>
          <p:cNvSpPr/>
          <p:nvPr/>
        </p:nvSpPr>
        <p:spPr>
          <a:xfrm>
            <a:off x="16958625" y="10426287"/>
            <a:ext cx="1618615" cy="525145"/>
          </a:xfrm>
          <a:custGeom>
            <a:rect b="b" l="l" r="r" t="t"/>
            <a:pathLst>
              <a:path extrusionOk="0" h="525145" w="161861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extrusionOk="0" h="525145" w="161861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extrusionOk="0" h="525145" w="161861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extrusionOk="0" h="525145" w="161861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 name="Google Shape;76;p16"/>
          <p:cNvSpPr/>
          <p:nvPr/>
        </p:nvSpPr>
        <p:spPr>
          <a:xfrm>
            <a:off x="18689266" y="10470436"/>
            <a:ext cx="388620" cy="482600"/>
          </a:xfrm>
          <a:custGeom>
            <a:rect b="b" l="l" r="r" t="t"/>
            <a:pathLst>
              <a:path extrusionOk="0" h="482600" w="388619">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77" name="Google Shape;77;p16"/>
          <p:cNvGrpSpPr/>
          <p:nvPr/>
        </p:nvGrpSpPr>
        <p:grpSpPr>
          <a:xfrm>
            <a:off x="19131280" y="10355374"/>
            <a:ext cx="445703" cy="598161"/>
            <a:chOff x="18406074" y="10234089"/>
            <a:chExt cx="445703" cy="598161"/>
          </a:xfrm>
        </p:grpSpPr>
        <p:sp>
          <p:nvSpPr>
            <p:cNvPr id="78" name="Google Shape;78;p16"/>
            <p:cNvSpPr/>
            <p:nvPr/>
          </p:nvSpPr>
          <p:spPr>
            <a:xfrm>
              <a:off x="18406074" y="10341395"/>
              <a:ext cx="376555" cy="490855"/>
            </a:xfrm>
            <a:custGeom>
              <a:rect b="b" l="l" r="r" t="t"/>
              <a:pathLst>
                <a:path extrusionOk="0" h="490854" w="376555">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9" name="Google Shape;79;p16"/>
            <p:cNvPicPr preferRelativeResize="0"/>
            <p:nvPr/>
          </p:nvPicPr>
          <p:blipFill rotWithShape="1">
            <a:blip r:embed="rId3">
              <a:alphaModFix/>
            </a:blip>
            <a:srcRect b="0" l="0" r="0" t="0"/>
            <a:stretch/>
          </p:blipFill>
          <p:spPr>
            <a:xfrm>
              <a:off x="18739823" y="10234089"/>
              <a:ext cx="111954" cy="111944"/>
            </a:xfrm>
            <a:prstGeom prst="rect">
              <a:avLst/>
            </a:prstGeom>
            <a:noFill/>
            <a:ln>
              <a:noFill/>
            </a:ln>
          </p:spPr>
        </p:pic>
      </p:grpSp>
      <p:pic>
        <p:nvPicPr>
          <p:cNvPr id="80" name="Google Shape;80;p16"/>
          <p:cNvPicPr preferRelativeResize="0"/>
          <p:nvPr/>
        </p:nvPicPr>
        <p:blipFill rotWithShape="1">
          <a:blip r:embed="rId4">
            <a:alphaModFix/>
          </a:blip>
          <a:srcRect b="0" l="0" r="0" t="0"/>
          <a:stretch/>
        </p:blipFill>
        <p:spPr>
          <a:xfrm>
            <a:off x="12325995" y="10351817"/>
            <a:ext cx="4224383" cy="833510"/>
          </a:xfrm>
          <a:prstGeom prst="rect">
            <a:avLst/>
          </a:prstGeom>
          <a:noFill/>
          <a:ln>
            <a:noFill/>
          </a:ln>
        </p:spPr>
      </p:pic>
      <p:sp>
        <p:nvSpPr>
          <p:cNvPr id="81" name="Google Shape;81;p16"/>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82" name="Google Shape;82;p16"/>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83" name="Google Shape;83;p16"/>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4" name="Shape 84"/>
        <p:cNvGrpSpPr/>
        <p:nvPr/>
      </p:nvGrpSpPr>
      <p:grpSpPr>
        <a:xfrm>
          <a:off x="0" y="0"/>
          <a:ext cx="0" cy="0"/>
          <a:chOff x="0" y="0"/>
          <a:chExt cx="0" cy="0"/>
        </a:xfrm>
      </p:grpSpPr>
      <p:pic>
        <p:nvPicPr>
          <p:cNvPr id="85" name="Google Shape;85;p17"/>
          <p:cNvPicPr preferRelativeResize="0"/>
          <p:nvPr/>
        </p:nvPicPr>
        <p:blipFill rotWithShape="1">
          <a:blip r:embed="rId2">
            <a:alphaModFix/>
          </a:blip>
          <a:srcRect b="0" l="0" r="0" t="0"/>
          <a:stretch/>
        </p:blipFill>
        <p:spPr>
          <a:xfrm>
            <a:off x="-1" y="0"/>
            <a:ext cx="20104101" cy="7407276"/>
          </a:xfrm>
          <a:prstGeom prst="rect">
            <a:avLst/>
          </a:prstGeom>
          <a:noFill/>
          <a:ln>
            <a:noFill/>
          </a:ln>
        </p:spPr>
      </p:pic>
      <p:sp>
        <p:nvSpPr>
          <p:cNvPr id="86" name="Google Shape;86;p17"/>
          <p:cNvSpPr/>
          <p:nvPr/>
        </p:nvSpPr>
        <p:spPr>
          <a:xfrm>
            <a:off x="16958625" y="10426287"/>
            <a:ext cx="1618615" cy="525145"/>
          </a:xfrm>
          <a:custGeom>
            <a:rect b="b" l="l" r="r" t="t"/>
            <a:pathLst>
              <a:path extrusionOk="0" h="525145" w="161861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extrusionOk="0" h="525145" w="161861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extrusionOk="0" h="525145" w="161861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extrusionOk="0" h="525145" w="161861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 name="Google Shape;87;p17"/>
          <p:cNvSpPr/>
          <p:nvPr/>
        </p:nvSpPr>
        <p:spPr>
          <a:xfrm>
            <a:off x="18689266" y="10470436"/>
            <a:ext cx="388620" cy="482600"/>
          </a:xfrm>
          <a:custGeom>
            <a:rect b="b" l="l" r="r" t="t"/>
            <a:pathLst>
              <a:path extrusionOk="0" h="482600" w="388619">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88" name="Google Shape;88;p17"/>
          <p:cNvGrpSpPr/>
          <p:nvPr/>
        </p:nvGrpSpPr>
        <p:grpSpPr>
          <a:xfrm>
            <a:off x="19131280" y="10355374"/>
            <a:ext cx="445703" cy="598161"/>
            <a:chOff x="18406074" y="10234089"/>
            <a:chExt cx="445703" cy="598161"/>
          </a:xfrm>
        </p:grpSpPr>
        <p:sp>
          <p:nvSpPr>
            <p:cNvPr id="89" name="Google Shape;89;p17"/>
            <p:cNvSpPr/>
            <p:nvPr/>
          </p:nvSpPr>
          <p:spPr>
            <a:xfrm>
              <a:off x="18406074" y="10341395"/>
              <a:ext cx="376555" cy="490855"/>
            </a:xfrm>
            <a:custGeom>
              <a:rect b="b" l="l" r="r" t="t"/>
              <a:pathLst>
                <a:path extrusionOk="0" h="490854" w="376555">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0" name="Google Shape;90;p17"/>
            <p:cNvPicPr preferRelativeResize="0"/>
            <p:nvPr/>
          </p:nvPicPr>
          <p:blipFill rotWithShape="1">
            <a:blip r:embed="rId3">
              <a:alphaModFix/>
            </a:blip>
            <a:srcRect b="0" l="0" r="0" t="0"/>
            <a:stretch/>
          </p:blipFill>
          <p:spPr>
            <a:xfrm>
              <a:off x="18739823" y="10234089"/>
              <a:ext cx="111954" cy="111944"/>
            </a:xfrm>
            <a:prstGeom prst="rect">
              <a:avLst/>
            </a:prstGeom>
            <a:noFill/>
            <a:ln>
              <a:noFill/>
            </a:ln>
          </p:spPr>
        </p:pic>
      </p:grpSp>
      <p:pic>
        <p:nvPicPr>
          <p:cNvPr id="91" name="Google Shape;91;p17"/>
          <p:cNvPicPr preferRelativeResize="0"/>
          <p:nvPr/>
        </p:nvPicPr>
        <p:blipFill rotWithShape="1">
          <a:blip r:embed="rId4">
            <a:alphaModFix/>
          </a:blip>
          <a:srcRect b="0" l="0" r="0" t="0"/>
          <a:stretch/>
        </p:blipFill>
        <p:spPr>
          <a:xfrm>
            <a:off x="12325995" y="10351817"/>
            <a:ext cx="4224383" cy="833510"/>
          </a:xfrm>
          <a:prstGeom prst="rect">
            <a:avLst/>
          </a:prstGeom>
          <a:noFill/>
          <a:ln>
            <a:noFill/>
          </a:ln>
        </p:spPr>
      </p:pic>
      <p:sp>
        <p:nvSpPr>
          <p:cNvPr id="92" name="Google Shape;92;p17"/>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93" name="Google Shape;93;p17"/>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94" name="Google Shape;94;p17"/>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eño personalizado">
  <p:cSld name="1_Diseño personalizado">
    <p:spTree>
      <p:nvGrpSpPr>
        <p:cNvPr id="95" name="Shape 95"/>
        <p:cNvGrpSpPr/>
        <p:nvPr/>
      </p:nvGrpSpPr>
      <p:grpSpPr>
        <a:xfrm>
          <a:off x="0" y="0"/>
          <a:ext cx="0" cy="0"/>
          <a:chOff x="0" y="0"/>
          <a:chExt cx="0" cy="0"/>
        </a:xfrm>
      </p:grpSpPr>
      <p:pic>
        <p:nvPicPr>
          <p:cNvPr id="96" name="Google Shape;96;p18"/>
          <p:cNvPicPr preferRelativeResize="0"/>
          <p:nvPr/>
        </p:nvPicPr>
        <p:blipFill rotWithShape="1">
          <a:blip r:embed="rId2">
            <a:alphaModFix/>
          </a:blip>
          <a:srcRect b="0" l="0" r="0" t="0"/>
          <a:stretch/>
        </p:blipFill>
        <p:spPr>
          <a:xfrm>
            <a:off x="-1" y="-22225"/>
            <a:ext cx="20112123" cy="7534688"/>
          </a:xfrm>
          <a:prstGeom prst="rect">
            <a:avLst/>
          </a:prstGeom>
          <a:noFill/>
          <a:ln>
            <a:noFill/>
          </a:ln>
        </p:spPr>
      </p:pic>
      <p:sp>
        <p:nvSpPr>
          <p:cNvPr id="97" name="Google Shape;97;p18"/>
          <p:cNvSpPr/>
          <p:nvPr/>
        </p:nvSpPr>
        <p:spPr>
          <a:xfrm>
            <a:off x="16958625" y="10426287"/>
            <a:ext cx="1618615" cy="525145"/>
          </a:xfrm>
          <a:custGeom>
            <a:rect b="b" l="l" r="r" t="t"/>
            <a:pathLst>
              <a:path extrusionOk="0" h="525145" w="161861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extrusionOk="0" h="525145" w="161861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extrusionOk="0" h="525145" w="161861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extrusionOk="0" h="525145" w="161861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 name="Google Shape;98;p18"/>
          <p:cNvSpPr/>
          <p:nvPr/>
        </p:nvSpPr>
        <p:spPr>
          <a:xfrm>
            <a:off x="18689266" y="10470436"/>
            <a:ext cx="388620" cy="482600"/>
          </a:xfrm>
          <a:custGeom>
            <a:rect b="b" l="l" r="r" t="t"/>
            <a:pathLst>
              <a:path extrusionOk="0" h="482600" w="388619">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99" name="Google Shape;99;p18"/>
          <p:cNvGrpSpPr/>
          <p:nvPr/>
        </p:nvGrpSpPr>
        <p:grpSpPr>
          <a:xfrm>
            <a:off x="19131280" y="10355374"/>
            <a:ext cx="445703" cy="598161"/>
            <a:chOff x="18406074" y="10234089"/>
            <a:chExt cx="445703" cy="598161"/>
          </a:xfrm>
        </p:grpSpPr>
        <p:sp>
          <p:nvSpPr>
            <p:cNvPr id="100" name="Google Shape;100;p18"/>
            <p:cNvSpPr/>
            <p:nvPr/>
          </p:nvSpPr>
          <p:spPr>
            <a:xfrm>
              <a:off x="18406074" y="10341395"/>
              <a:ext cx="376555" cy="490855"/>
            </a:xfrm>
            <a:custGeom>
              <a:rect b="b" l="l" r="r" t="t"/>
              <a:pathLst>
                <a:path extrusionOk="0" h="490854" w="376555">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01" name="Google Shape;101;p18"/>
            <p:cNvPicPr preferRelativeResize="0"/>
            <p:nvPr/>
          </p:nvPicPr>
          <p:blipFill rotWithShape="1">
            <a:blip r:embed="rId3">
              <a:alphaModFix/>
            </a:blip>
            <a:srcRect b="0" l="0" r="0" t="0"/>
            <a:stretch/>
          </p:blipFill>
          <p:spPr>
            <a:xfrm>
              <a:off x="18739823" y="10234089"/>
              <a:ext cx="111954" cy="111944"/>
            </a:xfrm>
            <a:prstGeom prst="rect">
              <a:avLst/>
            </a:prstGeom>
            <a:noFill/>
            <a:ln>
              <a:noFill/>
            </a:ln>
          </p:spPr>
        </p:pic>
      </p:grpSp>
      <p:pic>
        <p:nvPicPr>
          <p:cNvPr id="102" name="Google Shape;102;p18"/>
          <p:cNvPicPr preferRelativeResize="0"/>
          <p:nvPr/>
        </p:nvPicPr>
        <p:blipFill rotWithShape="1">
          <a:blip r:embed="rId4">
            <a:alphaModFix/>
          </a:blip>
          <a:srcRect b="0" l="0" r="0" t="0"/>
          <a:stretch/>
        </p:blipFill>
        <p:spPr>
          <a:xfrm>
            <a:off x="12325995" y="10351817"/>
            <a:ext cx="4224383" cy="833510"/>
          </a:xfrm>
          <a:prstGeom prst="rect">
            <a:avLst/>
          </a:prstGeom>
          <a:noFill/>
          <a:ln>
            <a:noFill/>
          </a:ln>
        </p:spPr>
      </p:pic>
      <p:sp>
        <p:nvSpPr>
          <p:cNvPr id="103" name="Google Shape;103;p18"/>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04" name="Google Shape;104;p18"/>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105" name="Google Shape;105;p18"/>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880393" y="2411901"/>
            <a:ext cx="3956050" cy="133159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0" sz="855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1"/>
          <p:cNvSpPr txBox="1"/>
          <p:nvPr>
            <p:ph idx="1" type="body"/>
          </p:nvPr>
        </p:nvSpPr>
        <p:spPr>
          <a:xfrm>
            <a:off x="1005205" y="2601150"/>
            <a:ext cx="18093690" cy="7464171"/>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12" name="Google Shape;12;p11"/>
          <p:cNvSpPr txBox="1"/>
          <p:nvPr>
            <p:ph idx="11" type="ftr"/>
          </p:nvPr>
        </p:nvSpPr>
        <p:spPr>
          <a:xfrm>
            <a:off x="6835394" y="10517696"/>
            <a:ext cx="6433312" cy="565467"/>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1"/>
          <p:cNvSpPr txBox="1"/>
          <p:nvPr>
            <p:ph idx="10" type="dt"/>
          </p:nvPr>
        </p:nvSpPr>
        <p:spPr>
          <a:xfrm>
            <a:off x="1005205" y="10517696"/>
            <a:ext cx="4623943" cy="56546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1"/>
          <p:cNvSpPr txBox="1"/>
          <p:nvPr>
            <p:ph idx="12" type="sldNum"/>
          </p:nvPr>
        </p:nvSpPr>
        <p:spPr>
          <a:xfrm>
            <a:off x="14474953" y="10517696"/>
            <a:ext cx="4623943" cy="565467"/>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31.png"/><Relationship Id="rId13" Type="http://schemas.openxmlformats.org/officeDocument/2006/relationships/image" Target="../media/image29.png"/><Relationship Id="rId12"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9.png"/><Relationship Id="rId5" Type="http://schemas.openxmlformats.org/officeDocument/2006/relationships/image" Target="../media/image27.png"/><Relationship Id="rId6" Type="http://schemas.openxmlformats.org/officeDocument/2006/relationships/image" Target="../media/image33.png"/><Relationship Id="rId7" Type="http://schemas.openxmlformats.org/officeDocument/2006/relationships/image" Target="../media/image25.png"/><Relationship Id="rId8"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13.png"/><Relationship Id="rId6"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
          <p:cNvSpPr txBox="1"/>
          <p:nvPr>
            <p:ph idx="1" type="body"/>
          </p:nvPr>
        </p:nvSpPr>
        <p:spPr>
          <a:xfrm>
            <a:off x="4841446" y="5359056"/>
            <a:ext cx="11045400" cy="3601800"/>
          </a:xfrm>
          <a:prstGeom prst="rect">
            <a:avLst/>
          </a:prstGeom>
          <a:solidFill>
            <a:srgbClr val="317DE2"/>
          </a:solidFill>
          <a:ln>
            <a:noFill/>
          </a:ln>
        </p:spPr>
        <p:txBody>
          <a:bodyPr anchorCtr="0" anchor="t" bIns="0" lIns="0" spcFirstLastPara="1" rIns="0" wrap="square" tIns="0">
            <a:spAutoFit/>
          </a:bodyPr>
          <a:lstStyle/>
          <a:p>
            <a:pPr indent="0" lvl="0" marL="0" rtl="0" algn="ctr">
              <a:lnSpc>
                <a:spcPct val="100000"/>
              </a:lnSpc>
              <a:spcBef>
                <a:spcPts val="0"/>
              </a:spcBef>
              <a:spcAft>
                <a:spcPts val="0"/>
              </a:spcAft>
              <a:buClr>
                <a:schemeClr val="dk1"/>
              </a:buClr>
              <a:buSzPts val="1100"/>
              <a:buFont typeface="Arial"/>
              <a:buNone/>
            </a:pPr>
            <a:r>
              <a:rPr lang="es-ES">
                <a:solidFill>
                  <a:schemeClr val="lt1"/>
                </a:solidFill>
              </a:rPr>
              <a:t>CellSay</a:t>
            </a:r>
            <a:endParaRPr>
              <a:solidFill>
                <a:schemeClr val="lt1"/>
              </a:solidFill>
            </a:endParaRPr>
          </a:p>
          <a:p>
            <a:pPr indent="0" lvl="0" marL="0" rtl="0" algn="ctr">
              <a:lnSpc>
                <a:spcPct val="100000"/>
              </a:lnSpc>
              <a:spcBef>
                <a:spcPts val="0"/>
              </a:spcBef>
              <a:spcAft>
                <a:spcPts val="0"/>
              </a:spcAft>
              <a:buSzPts val="1100"/>
              <a:buNone/>
            </a:pPr>
            <a:r>
              <a:rPr lang="es-ES" sz="1800">
                <a:solidFill>
                  <a:schemeClr val="lt1"/>
                </a:solidFill>
              </a:rPr>
              <a:t>Integrantes: </a:t>
            </a:r>
            <a:endParaRPr sz="1800">
              <a:solidFill>
                <a:schemeClr val="lt1"/>
              </a:solidFill>
            </a:endParaRPr>
          </a:p>
          <a:p>
            <a:pPr indent="0" lvl="0" marL="0" rtl="0" algn="ctr">
              <a:lnSpc>
                <a:spcPct val="100000"/>
              </a:lnSpc>
              <a:spcBef>
                <a:spcPts val="0"/>
              </a:spcBef>
              <a:spcAft>
                <a:spcPts val="0"/>
              </a:spcAft>
              <a:buSzPts val="1100"/>
              <a:buNone/>
            </a:pPr>
            <a:r>
              <a:rPr lang="es-ES" sz="1800">
                <a:solidFill>
                  <a:schemeClr val="lt1"/>
                </a:solidFill>
              </a:rPr>
              <a:t>Harry Ruiz</a:t>
            </a:r>
            <a:endParaRPr sz="1800">
              <a:solidFill>
                <a:schemeClr val="lt1"/>
              </a:solidFill>
            </a:endParaRPr>
          </a:p>
          <a:p>
            <a:pPr indent="0" lvl="0" marL="0" rtl="0" algn="ctr">
              <a:lnSpc>
                <a:spcPct val="100000"/>
              </a:lnSpc>
              <a:spcBef>
                <a:spcPts val="0"/>
              </a:spcBef>
              <a:spcAft>
                <a:spcPts val="0"/>
              </a:spcAft>
              <a:buSzPts val="1100"/>
              <a:buNone/>
            </a:pPr>
            <a:r>
              <a:rPr lang="es-ES" sz="1800">
                <a:solidFill>
                  <a:schemeClr val="lt1"/>
                </a:solidFill>
              </a:rPr>
              <a:t>Joel Matamala</a:t>
            </a:r>
            <a:endParaRPr sz="1800">
              <a:solidFill>
                <a:schemeClr val="lt1"/>
              </a:solidFill>
            </a:endParaRPr>
          </a:p>
          <a:p>
            <a:pPr indent="0" lvl="0" marL="0" rtl="0" algn="ctr">
              <a:lnSpc>
                <a:spcPct val="100000"/>
              </a:lnSpc>
              <a:spcBef>
                <a:spcPts val="0"/>
              </a:spcBef>
              <a:spcAft>
                <a:spcPts val="0"/>
              </a:spcAft>
              <a:buSzPts val="1100"/>
              <a:buNone/>
            </a:pPr>
            <a:r>
              <a:rPr lang="es-ES" sz="1800">
                <a:solidFill>
                  <a:schemeClr val="lt1"/>
                </a:solidFill>
              </a:rPr>
              <a:t>Bruno   Zamorano</a:t>
            </a:r>
            <a:endParaRPr sz="1800">
              <a:solidFill>
                <a:schemeClr val="lt1"/>
              </a:solidFill>
            </a:endParaRPr>
          </a:p>
          <a:p>
            <a:pPr indent="0" lvl="0" marL="0" rtl="0" algn="ctr">
              <a:lnSpc>
                <a:spcPct val="100000"/>
              </a:lnSpc>
              <a:spcBef>
                <a:spcPts val="0"/>
              </a:spcBef>
              <a:spcAft>
                <a:spcPts val="0"/>
              </a:spcAft>
              <a:buSzPts val="1100"/>
              <a:buNone/>
            </a:pPr>
            <a:r>
              <a:rPr lang="es-ES" sz="1800">
                <a:solidFill>
                  <a:schemeClr val="lt1"/>
                </a:solidFill>
              </a:rPr>
              <a:t>Josue Choque</a:t>
            </a:r>
            <a:endParaRPr sz="1800">
              <a:solidFill>
                <a:schemeClr val="lt1"/>
              </a:solidFill>
            </a:endParaRPr>
          </a:p>
          <a:p>
            <a:pPr indent="0" lvl="0" marL="0" rtl="0" algn="ctr">
              <a:lnSpc>
                <a:spcPct val="100000"/>
              </a:lnSpc>
              <a:spcBef>
                <a:spcPts val="0"/>
              </a:spcBef>
              <a:spcAft>
                <a:spcPts val="0"/>
              </a:spcAft>
              <a:buSzPts val="1100"/>
              <a:buNone/>
            </a:pPr>
            <a:r>
              <a:rPr lang="es-ES" sz="1800">
                <a:solidFill>
                  <a:schemeClr val="lt1"/>
                </a:solidFill>
              </a:rPr>
              <a:t>Fernando Arèvalo</a:t>
            </a:r>
            <a:endParaRPr sz="1800">
              <a:solidFill>
                <a:schemeClr val="lt1"/>
              </a:solidFill>
            </a:endParaRPr>
          </a:p>
          <a:p>
            <a:pPr indent="0" lvl="0" marL="0" rtl="0" algn="ctr">
              <a:lnSpc>
                <a:spcPct val="100000"/>
              </a:lnSpc>
              <a:spcBef>
                <a:spcPts val="0"/>
              </a:spcBef>
              <a:spcAft>
                <a:spcPts val="0"/>
              </a:spcAft>
              <a:buSzPts val="1100"/>
              <a:buNone/>
            </a:pPr>
            <a:r>
              <a:t/>
            </a:r>
            <a:endParaRPr sz="1800">
              <a:solidFill>
                <a:schemeClr val="lt1"/>
              </a:solidFill>
            </a:endParaRPr>
          </a:p>
          <a:p>
            <a:pPr indent="0" lvl="0" marL="0" rtl="0" algn="ctr">
              <a:lnSpc>
                <a:spcPct val="100000"/>
              </a:lnSpc>
              <a:spcBef>
                <a:spcPts val="0"/>
              </a:spcBef>
              <a:spcAft>
                <a:spcPts val="0"/>
              </a:spcAft>
              <a:buClr>
                <a:srgbClr val="000000"/>
              </a:buClr>
              <a:buSzPts val="1100"/>
              <a:buFont typeface="Arial"/>
              <a:buNone/>
            </a:pPr>
            <a:r>
              <a:t/>
            </a:r>
            <a:endParaRPr sz="1800"/>
          </a:p>
          <a:p>
            <a:pPr indent="0" lvl="0" marL="0" rtl="0" algn="ctr">
              <a:lnSpc>
                <a:spcPct val="100000"/>
              </a:lnSpc>
              <a:spcBef>
                <a:spcPts val="0"/>
              </a:spcBef>
              <a:spcAft>
                <a:spcPts val="0"/>
              </a:spcAft>
              <a:buSzPts val="1100"/>
              <a:buNone/>
            </a:pPr>
            <a:r>
              <a:rPr lang="es-ES" sz="1800">
                <a:solidFill>
                  <a:schemeClr val="lt1"/>
                </a:solidFill>
              </a:rPr>
              <a:t>Asignatura: Capstone</a:t>
            </a:r>
            <a:endParaRPr>
              <a:solidFill>
                <a:schemeClr val="lt1"/>
              </a:solidFill>
            </a:endParaRPr>
          </a:p>
          <a:p>
            <a:pPr indent="0" lvl="0" marL="0" rtl="0" algn="ctr">
              <a:lnSpc>
                <a:spcPct val="100000"/>
              </a:lnSpc>
              <a:spcBef>
                <a:spcPts val="0"/>
              </a:spcBef>
              <a:spcAft>
                <a:spcPts val="0"/>
              </a:spcAft>
              <a:buSzPts val="1100"/>
              <a:buNone/>
            </a:pPr>
            <a:r>
              <a:rPr lang="es-ES" sz="1800">
                <a:solidFill>
                  <a:schemeClr val="lt1"/>
                </a:solidFill>
              </a:rPr>
              <a:t>Sección: 006D</a:t>
            </a:r>
            <a:endParaRPr sz="1800">
              <a:solidFill>
                <a:schemeClr val="lt1"/>
              </a:solidFill>
            </a:endParaRPr>
          </a:p>
        </p:txBody>
      </p:sp>
      <p:pic>
        <p:nvPicPr>
          <p:cNvPr id="111" name="Google Shape;111;p1"/>
          <p:cNvPicPr preferRelativeResize="0"/>
          <p:nvPr/>
        </p:nvPicPr>
        <p:blipFill>
          <a:blip r:embed="rId3">
            <a:alphaModFix/>
          </a:blip>
          <a:stretch>
            <a:fillRect/>
          </a:stretch>
        </p:blipFill>
        <p:spPr>
          <a:xfrm>
            <a:off x="11006875" y="3984462"/>
            <a:ext cx="6083475" cy="6083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7f83a075ca_4_0"/>
          <p:cNvSpPr txBox="1"/>
          <p:nvPr>
            <p:ph idx="1" type="body"/>
          </p:nvPr>
        </p:nvSpPr>
        <p:spPr>
          <a:xfrm>
            <a:off x="-2517175" y="1042145"/>
            <a:ext cx="95250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ES">
                <a:solidFill>
                  <a:schemeClr val="lt1"/>
                </a:solidFill>
              </a:rPr>
              <a:t>Metodología</a:t>
            </a:r>
            <a:endParaRPr>
              <a:solidFill>
                <a:schemeClr val="lt1"/>
              </a:solidFill>
            </a:endParaRPr>
          </a:p>
        </p:txBody>
      </p:sp>
      <p:pic>
        <p:nvPicPr>
          <p:cNvPr id="184" name="Google Shape;184;g37f83a075ca_4_0"/>
          <p:cNvPicPr preferRelativeResize="0"/>
          <p:nvPr/>
        </p:nvPicPr>
        <p:blipFill rotWithShape="1">
          <a:blip r:embed="rId3">
            <a:alphaModFix/>
          </a:blip>
          <a:srcRect b="0" l="0" r="0" t="0"/>
          <a:stretch/>
        </p:blipFill>
        <p:spPr>
          <a:xfrm>
            <a:off x="16843106" y="636745"/>
            <a:ext cx="1505487" cy="1233487"/>
          </a:xfrm>
          <a:prstGeom prst="rect">
            <a:avLst/>
          </a:prstGeom>
          <a:noFill/>
          <a:ln cap="flat" cmpd="sng" w="9525">
            <a:solidFill>
              <a:srgbClr val="A5A5A5"/>
            </a:solidFill>
            <a:prstDash val="solid"/>
            <a:round/>
            <a:headEnd len="sm" w="sm" type="none"/>
            <a:tailEnd len="sm" w="sm" type="none"/>
          </a:ln>
        </p:spPr>
      </p:pic>
      <p:pic>
        <p:nvPicPr>
          <p:cNvPr id="185" name="Google Shape;185;g37f83a075ca_4_0"/>
          <p:cNvPicPr preferRelativeResize="0"/>
          <p:nvPr/>
        </p:nvPicPr>
        <p:blipFill>
          <a:blip r:embed="rId4">
            <a:alphaModFix/>
          </a:blip>
          <a:stretch>
            <a:fillRect/>
          </a:stretch>
        </p:blipFill>
        <p:spPr>
          <a:xfrm>
            <a:off x="2648000" y="2545963"/>
            <a:ext cx="13315052" cy="66185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38cbb7c2d68_0_31"/>
          <p:cNvSpPr txBox="1"/>
          <p:nvPr>
            <p:ph idx="1" type="body"/>
          </p:nvPr>
        </p:nvSpPr>
        <p:spPr>
          <a:xfrm>
            <a:off x="-19125" y="785375"/>
            <a:ext cx="4865400" cy="129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ES" sz="4200">
                <a:solidFill>
                  <a:schemeClr val="lt1"/>
                </a:solidFill>
              </a:rPr>
              <a:t>Metodología </a:t>
            </a:r>
            <a:r>
              <a:rPr lang="es-ES" sz="4200">
                <a:solidFill>
                  <a:schemeClr val="lt1"/>
                </a:solidFill>
              </a:rPr>
              <a:t>Scrum</a:t>
            </a:r>
            <a:endParaRPr sz="4200">
              <a:solidFill>
                <a:schemeClr val="lt1"/>
              </a:solidFill>
            </a:endParaRPr>
          </a:p>
        </p:txBody>
      </p:sp>
      <p:pic>
        <p:nvPicPr>
          <p:cNvPr id="191" name="Google Shape;191;g38cbb7c2d68_0_31"/>
          <p:cNvPicPr preferRelativeResize="0"/>
          <p:nvPr/>
        </p:nvPicPr>
        <p:blipFill rotWithShape="1">
          <a:blip r:embed="rId3">
            <a:alphaModFix/>
          </a:blip>
          <a:srcRect b="0" l="0" r="0" t="0"/>
          <a:stretch/>
        </p:blipFill>
        <p:spPr>
          <a:xfrm>
            <a:off x="16843106" y="636745"/>
            <a:ext cx="1505487" cy="1233487"/>
          </a:xfrm>
          <a:prstGeom prst="rect">
            <a:avLst/>
          </a:prstGeom>
          <a:noFill/>
          <a:ln cap="flat" cmpd="sng" w="9525">
            <a:solidFill>
              <a:srgbClr val="A5A5A5"/>
            </a:solidFill>
            <a:prstDash val="solid"/>
            <a:round/>
            <a:headEnd len="sm" w="sm" type="none"/>
            <a:tailEnd len="sm" w="sm" type="none"/>
          </a:ln>
        </p:spPr>
      </p:pic>
      <p:sp>
        <p:nvSpPr>
          <p:cNvPr id="192" name="Google Shape;192;g38cbb7c2d68_0_31"/>
          <p:cNvSpPr txBox="1"/>
          <p:nvPr/>
        </p:nvSpPr>
        <p:spPr>
          <a:xfrm>
            <a:off x="874025" y="3074275"/>
            <a:ext cx="3614100" cy="54336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1200"/>
              </a:spcBef>
              <a:spcAft>
                <a:spcPts val="0"/>
              </a:spcAft>
              <a:buNone/>
            </a:pPr>
            <a:r>
              <a:rPr b="1" lang="es-ES" sz="2000">
                <a:solidFill>
                  <a:schemeClr val="dk1"/>
                </a:solidFill>
              </a:rPr>
              <a:t>Roles</a:t>
            </a:r>
            <a:endParaRPr b="1"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es-ES" sz="2000">
                <a:solidFill>
                  <a:schemeClr val="dk1"/>
                </a:solidFill>
              </a:rPr>
              <a:t>Scrum Master</a:t>
            </a:r>
            <a:endParaRPr b="1" sz="2000">
              <a:solidFill>
                <a:schemeClr val="dk1"/>
              </a:solidFill>
            </a:endParaRPr>
          </a:p>
          <a:p>
            <a:pPr indent="0" lvl="0" marL="457200" rtl="0" algn="l">
              <a:lnSpc>
                <a:spcPct val="115000"/>
              </a:lnSpc>
              <a:spcBef>
                <a:spcPts val="1200"/>
              </a:spcBef>
              <a:spcAft>
                <a:spcPts val="0"/>
              </a:spcAft>
              <a:buNone/>
            </a:pPr>
            <a:r>
              <a:rPr lang="es-ES" sz="2000">
                <a:solidFill>
                  <a:schemeClr val="dk1"/>
                </a:solidFill>
              </a:rPr>
              <a:t>Fernando Arévalo</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es-ES" sz="2000">
                <a:solidFill>
                  <a:schemeClr val="dk1"/>
                </a:solidFill>
              </a:rPr>
              <a:t>Product Owner</a:t>
            </a:r>
            <a:endParaRPr b="1" sz="2000">
              <a:solidFill>
                <a:schemeClr val="dk1"/>
              </a:solidFill>
            </a:endParaRPr>
          </a:p>
          <a:p>
            <a:pPr indent="0" lvl="0" marL="457200" rtl="0" algn="l">
              <a:lnSpc>
                <a:spcPct val="115000"/>
              </a:lnSpc>
              <a:spcBef>
                <a:spcPts val="1200"/>
              </a:spcBef>
              <a:spcAft>
                <a:spcPts val="0"/>
              </a:spcAft>
              <a:buNone/>
            </a:pPr>
            <a:r>
              <a:rPr lang="es-ES" sz="2000">
                <a:solidFill>
                  <a:schemeClr val="dk1"/>
                </a:solidFill>
              </a:rPr>
              <a:t>Josue Choque</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es-ES" sz="2000">
                <a:solidFill>
                  <a:schemeClr val="dk1"/>
                </a:solidFill>
              </a:rPr>
              <a:t>Desarrolladores</a:t>
            </a:r>
            <a:endParaRPr b="1" sz="2000">
              <a:solidFill>
                <a:schemeClr val="dk1"/>
              </a:solidFill>
            </a:endParaRPr>
          </a:p>
          <a:p>
            <a:pPr indent="457200" lvl="0" marL="0" rtl="0" algn="l">
              <a:spcBef>
                <a:spcPts val="1200"/>
              </a:spcBef>
              <a:spcAft>
                <a:spcPts val="0"/>
              </a:spcAft>
              <a:buNone/>
            </a:pPr>
            <a:r>
              <a:rPr lang="es-ES" sz="2000">
                <a:solidFill>
                  <a:schemeClr val="dk1"/>
                </a:solidFill>
              </a:rPr>
              <a:t>Harry Ruiz</a:t>
            </a:r>
            <a:endParaRPr sz="2000">
              <a:solidFill>
                <a:schemeClr val="dk1"/>
              </a:solidFill>
            </a:endParaRPr>
          </a:p>
          <a:p>
            <a:pPr indent="457200" lvl="0" marL="0" rtl="0" algn="l">
              <a:spcBef>
                <a:spcPts val="0"/>
              </a:spcBef>
              <a:spcAft>
                <a:spcPts val="0"/>
              </a:spcAft>
              <a:buNone/>
            </a:pPr>
            <a:r>
              <a:rPr lang="es-ES" sz="2000">
                <a:solidFill>
                  <a:schemeClr val="dk1"/>
                </a:solidFill>
              </a:rPr>
              <a:t>Joel Matamala</a:t>
            </a:r>
            <a:endParaRPr sz="2000">
              <a:solidFill>
                <a:schemeClr val="dk1"/>
              </a:solidFill>
            </a:endParaRPr>
          </a:p>
          <a:p>
            <a:pPr indent="457200" lvl="0" marL="0" rtl="0" algn="l">
              <a:spcBef>
                <a:spcPts val="0"/>
              </a:spcBef>
              <a:spcAft>
                <a:spcPts val="0"/>
              </a:spcAft>
              <a:buNone/>
            </a:pPr>
            <a:r>
              <a:rPr lang="es-ES" sz="2000">
                <a:solidFill>
                  <a:schemeClr val="dk1"/>
                </a:solidFill>
              </a:rPr>
              <a:t>Bruno   Zamorano</a:t>
            </a:r>
            <a:endParaRPr sz="2000">
              <a:solidFill>
                <a:schemeClr val="dk1"/>
              </a:solidFill>
            </a:endParaRPr>
          </a:p>
          <a:p>
            <a:pPr indent="457200" lvl="0" marL="0" rtl="0" algn="l">
              <a:spcBef>
                <a:spcPts val="0"/>
              </a:spcBef>
              <a:spcAft>
                <a:spcPts val="0"/>
              </a:spcAft>
              <a:buNone/>
            </a:pPr>
            <a:r>
              <a:t/>
            </a:r>
            <a:endParaRPr sz="2000">
              <a:solidFill>
                <a:schemeClr val="dk1"/>
              </a:solidFill>
            </a:endParaRPr>
          </a:p>
          <a:p>
            <a:pPr indent="0" lvl="0" marL="457200" rtl="0" algn="l">
              <a:lnSpc>
                <a:spcPct val="115000"/>
              </a:lnSpc>
              <a:spcBef>
                <a:spcPts val="1200"/>
              </a:spcBef>
              <a:spcAft>
                <a:spcPts val="0"/>
              </a:spcAft>
              <a:buNone/>
            </a:pPr>
            <a:r>
              <a:t/>
            </a:r>
            <a:endParaRPr sz="2000">
              <a:solidFill>
                <a:schemeClr val="dk1"/>
              </a:solidFill>
            </a:endParaRPr>
          </a:p>
          <a:p>
            <a:pPr indent="0" lvl="0" marL="457200" rtl="0" algn="l">
              <a:lnSpc>
                <a:spcPct val="115000"/>
              </a:lnSpc>
              <a:spcBef>
                <a:spcPts val="1200"/>
              </a:spcBef>
              <a:spcAft>
                <a:spcPts val="1200"/>
              </a:spcAft>
              <a:buNone/>
            </a:pPr>
            <a:r>
              <a:t/>
            </a:r>
            <a:endParaRPr sz="2000">
              <a:solidFill>
                <a:schemeClr val="dk1"/>
              </a:solidFill>
            </a:endParaRPr>
          </a:p>
        </p:txBody>
      </p:sp>
      <p:sp>
        <p:nvSpPr>
          <p:cNvPr id="193" name="Google Shape;193;g38cbb7c2d68_0_31"/>
          <p:cNvSpPr txBox="1"/>
          <p:nvPr/>
        </p:nvSpPr>
        <p:spPr>
          <a:xfrm>
            <a:off x="7119525" y="3252600"/>
            <a:ext cx="3614100" cy="54336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1200"/>
              </a:spcBef>
              <a:spcAft>
                <a:spcPts val="0"/>
              </a:spcAft>
              <a:buNone/>
            </a:pPr>
            <a:r>
              <a:rPr b="1" lang="es-ES" sz="2000">
                <a:solidFill>
                  <a:schemeClr val="dk1"/>
                </a:solidFill>
              </a:rPr>
              <a:t>Roles</a:t>
            </a:r>
            <a:endParaRPr b="1"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es-ES" sz="2000">
                <a:solidFill>
                  <a:schemeClr val="dk1"/>
                </a:solidFill>
              </a:rPr>
              <a:t>Scrum Master</a:t>
            </a:r>
            <a:endParaRPr b="1" sz="2000">
              <a:solidFill>
                <a:schemeClr val="dk1"/>
              </a:solidFill>
            </a:endParaRPr>
          </a:p>
          <a:p>
            <a:pPr indent="0" lvl="0" marL="457200" rtl="0" algn="l">
              <a:lnSpc>
                <a:spcPct val="115000"/>
              </a:lnSpc>
              <a:spcBef>
                <a:spcPts val="1200"/>
              </a:spcBef>
              <a:spcAft>
                <a:spcPts val="0"/>
              </a:spcAft>
              <a:buNone/>
            </a:pPr>
            <a:r>
              <a:rPr lang="es-ES" sz="2000">
                <a:solidFill>
                  <a:schemeClr val="dk1"/>
                </a:solidFill>
              </a:rPr>
              <a:t>Fernando Arévalo</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es-ES" sz="2000">
                <a:solidFill>
                  <a:schemeClr val="dk1"/>
                </a:solidFill>
              </a:rPr>
              <a:t>Product Owner</a:t>
            </a:r>
            <a:endParaRPr b="1" sz="2000">
              <a:solidFill>
                <a:schemeClr val="dk1"/>
              </a:solidFill>
            </a:endParaRPr>
          </a:p>
          <a:p>
            <a:pPr indent="0" lvl="0" marL="457200" rtl="0" algn="l">
              <a:lnSpc>
                <a:spcPct val="115000"/>
              </a:lnSpc>
              <a:spcBef>
                <a:spcPts val="1200"/>
              </a:spcBef>
              <a:spcAft>
                <a:spcPts val="0"/>
              </a:spcAft>
              <a:buNone/>
            </a:pPr>
            <a:r>
              <a:rPr lang="es-ES" sz="2000">
                <a:solidFill>
                  <a:schemeClr val="dk1"/>
                </a:solidFill>
              </a:rPr>
              <a:t>Josue Choque</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es-ES" sz="2000">
                <a:solidFill>
                  <a:schemeClr val="dk1"/>
                </a:solidFill>
              </a:rPr>
              <a:t>Desarrolladores</a:t>
            </a:r>
            <a:endParaRPr b="1" sz="2000">
              <a:solidFill>
                <a:schemeClr val="dk1"/>
              </a:solidFill>
            </a:endParaRPr>
          </a:p>
          <a:p>
            <a:pPr indent="457200" lvl="0" marL="0" rtl="0" algn="l">
              <a:spcBef>
                <a:spcPts val="1200"/>
              </a:spcBef>
              <a:spcAft>
                <a:spcPts val="0"/>
              </a:spcAft>
              <a:buNone/>
            </a:pPr>
            <a:r>
              <a:rPr lang="es-ES" sz="2000">
                <a:solidFill>
                  <a:schemeClr val="dk1"/>
                </a:solidFill>
              </a:rPr>
              <a:t>Harry Ruiz</a:t>
            </a:r>
            <a:endParaRPr sz="2000">
              <a:solidFill>
                <a:schemeClr val="dk1"/>
              </a:solidFill>
            </a:endParaRPr>
          </a:p>
          <a:p>
            <a:pPr indent="457200" lvl="0" marL="0" rtl="0" algn="l">
              <a:spcBef>
                <a:spcPts val="0"/>
              </a:spcBef>
              <a:spcAft>
                <a:spcPts val="0"/>
              </a:spcAft>
              <a:buNone/>
            </a:pPr>
            <a:r>
              <a:rPr lang="es-ES" sz="2000">
                <a:solidFill>
                  <a:schemeClr val="dk1"/>
                </a:solidFill>
              </a:rPr>
              <a:t>Joel Matamala</a:t>
            </a:r>
            <a:endParaRPr sz="2000">
              <a:solidFill>
                <a:schemeClr val="dk1"/>
              </a:solidFill>
            </a:endParaRPr>
          </a:p>
          <a:p>
            <a:pPr indent="457200" lvl="0" marL="0" rtl="0" algn="l">
              <a:spcBef>
                <a:spcPts val="0"/>
              </a:spcBef>
              <a:spcAft>
                <a:spcPts val="0"/>
              </a:spcAft>
              <a:buNone/>
            </a:pPr>
            <a:r>
              <a:rPr lang="es-ES" sz="2000">
                <a:solidFill>
                  <a:schemeClr val="dk1"/>
                </a:solidFill>
              </a:rPr>
              <a:t>Bruno   Zamorano</a:t>
            </a:r>
            <a:endParaRPr sz="2000">
              <a:solidFill>
                <a:schemeClr val="dk1"/>
              </a:solidFill>
            </a:endParaRPr>
          </a:p>
          <a:p>
            <a:pPr indent="457200" lvl="0" marL="0" rtl="0" algn="l">
              <a:spcBef>
                <a:spcPts val="0"/>
              </a:spcBef>
              <a:spcAft>
                <a:spcPts val="0"/>
              </a:spcAft>
              <a:buNone/>
            </a:pPr>
            <a:r>
              <a:t/>
            </a:r>
            <a:endParaRPr sz="2000">
              <a:solidFill>
                <a:schemeClr val="dk1"/>
              </a:solidFill>
            </a:endParaRPr>
          </a:p>
          <a:p>
            <a:pPr indent="0" lvl="0" marL="457200" rtl="0" algn="l">
              <a:lnSpc>
                <a:spcPct val="115000"/>
              </a:lnSpc>
              <a:spcBef>
                <a:spcPts val="1200"/>
              </a:spcBef>
              <a:spcAft>
                <a:spcPts val="0"/>
              </a:spcAft>
              <a:buNone/>
            </a:pPr>
            <a:r>
              <a:t/>
            </a:r>
            <a:endParaRPr sz="2000">
              <a:solidFill>
                <a:schemeClr val="dk1"/>
              </a:solidFill>
            </a:endParaRPr>
          </a:p>
          <a:p>
            <a:pPr indent="0" lvl="0" marL="457200" rtl="0" algn="l">
              <a:lnSpc>
                <a:spcPct val="115000"/>
              </a:lnSpc>
              <a:spcBef>
                <a:spcPts val="1200"/>
              </a:spcBef>
              <a:spcAft>
                <a:spcPts val="1200"/>
              </a:spcAft>
              <a:buNone/>
            </a:pPr>
            <a:r>
              <a:t/>
            </a:r>
            <a:endParaRPr sz="2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8cbb7c2d68_0_39"/>
          <p:cNvSpPr txBox="1"/>
          <p:nvPr>
            <p:ph idx="1" type="body"/>
          </p:nvPr>
        </p:nvSpPr>
        <p:spPr>
          <a:xfrm>
            <a:off x="-19125" y="785375"/>
            <a:ext cx="4865400" cy="1939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ES" sz="4200">
                <a:solidFill>
                  <a:schemeClr val="lt1"/>
                </a:solidFill>
              </a:rPr>
              <a:t>Historias de Usuario</a:t>
            </a:r>
            <a:endParaRPr sz="4200">
              <a:solidFill>
                <a:schemeClr val="lt1"/>
              </a:solidFill>
            </a:endParaRPr>
          </a:p>
          <a:p>
            <a:pPr indent="0" lvl="0" marL="0" rtl="0" algn="ctr">
              <a:spcBef>
                <a:spcPts val="0"/>
              </a:spcBef>
              <a:spcAft>
                <a:spcPts val="0"/>
              </a:spcAft>
              <a:buNone/>
            </a:pPr>
            <a:r>
              <a:t/>
            </a:r>
            <a:endParaRPr sz="4200">
              <a:solidFill>
                <a:schemeClr val="lt1"/>
              </a:solidFill>
            </a:endParaRPr>
          </a:p>
        </p:txBody>
      </p:sp>
      <p:pic>
        <p:nvPicPr>
          <p:cNvPr id="199" name="Google Shape;199;g38cbb7c2d68_0_39"/>
          <p:cNvPicPr preferRelativeResize="0"/>
          <p:nvPr/>
        </p:nvPicPr>
        <p:blipFill rotWithShape="1">
          <a:blip r:embed="rId3">
            <a:alphaModFix/>
          </a:blip>
          <a:srcRect b="0" l="0" r="0" t="0"/>
          <a:stretch/>
        </p:blipFill>
        <p:spPr>
          <a:xfrm>
            <a:off x="16843106" y="636745"/>
            <a:ext cx="1505487" cy="1233487"/>
          </a:xfrm>
          <a:prstGeom prst="rect">
            <a:avLst/>
          </a:prstGeom>
          <a:noFill/>
          <a:ln cap="flat" cmpd="sng" w="9525">
            <a:solidFill>
              <a:srgbClr val="A5A5A5"/>
            </a:solidFill>
            <a:prstDash val="solid"/>
            <a:round/>
            <a:headEnd len="sm" w="sm" type="none"/>
            <a:tailEnd len="sm" w="sm" type="none"/>
          </a:ln>
        </p:spPr>
      </p:pic>
      <p:graphicFrame>
        <p:nvGraphicFramePr>
          <p:cNvPr id="200" name="Google Shape;200;g38cbb7c2d68_0_39"/>
          <p:cNvGraphicFramePr/>
          <p:nvPr/>
        </p:nvGraphicFramePr>
        <p:xfrm>
          <a:off x="1638525" y="2099250"/>
          <a:ext cx="3000000" cy="3000000"/>
        </p:xfrm>
        <a:graphic>
          <a:graphicData uri="http://schemas.openxmlformats.org/drawingml/2006/table">
            <a:tbl>
              <a:tblPr>
                <a:noFill/>
                <a:tableStyleId>{25CB6235-930A-4152-A13E-8D8C4B9D950C}</a:tableStyleId>
              </a:tblPr>
              <a:tblGrid>
                <a:gridCol w="2544575"/>
                <a:gridCol w="13660225"/>
              </a:tblGrid>
              <a:tr h="439300">
                <a:tc>
                  <a:txBody>
                    <a:bodyPr/>
                    <a:lstStyle/>
                    <a:p>
                      <a:pPr indent="0" lvl="0" marL="0" rtl="0" algn="ctr">
                        <a:lnSpc>
                          <a:spcPct val="115000"/>
                        </a:lnSpc>
                        <a:spcBef>
                          <a:spcPts val="0"/>
                        </a:spcBef>
                        <a:spcAft>
                          <a:spcPts val="0"/>
                        </a:spcAft>
                        <a:buNone/>
                      </a:pPr>
                      <a:r>
                        <a:rPr lang="es-ES" sz="1100">
                          <a:solidFill>
                            <a:srgbClr val="FFFFFF"/>
                          </a:solidFill>
                          <a:latin typeface="Calibri"/>
                          <a:ea typeface="Calibri"/>
                          <a:cs typeface="Calibri"/>
                          <a:sym typeface="Calibri"/>
                        </a:rPr>
                        <a:t>Identificador (ID) de la Historia</a:t>
                      </a:r>
                      <a:endParaRPr sz="1100">
                        <a:solidFill>
                          <a:srgbClr val="FFFFFF"/>
                        </a:solidFill>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F497D"/>
                    </a:solidFill>
                  </a:tcPr>
                </a:tc>
                <a:tc>
                  <a:txBody>
                    <a:bodyPr/>
                    <a:lstStyle/>
                    <a:p>
                      <a:pPr indent="0" lvl="0" marL="0" rtl="0" algn="ctr">
                        <a:lnSpc>
                          <a:spcPct val="115000"/>
                        </a:lnSpc>
                        <a:spcBef>
                          <a:spcPts val="0"/>
                        </a:spcBef>
                        <a:spcAft>
                          <a:spcPts val="0"/>
                        </a:spcAft>
                        <a:buNone/>
                      </a:pPr>
                      <a:r>
                        <a:rPr lang="es-ES" sz="1100">
                          <a:solidFill>
                            <a:srgbClr val="FFFFFF"/>
                          </a:solidFill>
                          <a:latin typeface="Calibri"/>
                          <a:ea typeface="Calibri"/>
                          <a:cs typeface="Calibri"/>
                          <a:sym typeface="Calibri"/>
                        </a:rPr>
                        <a:t>Enunciado de la Historia</a:t>
                      </a:r>
                      <a:endParaRPr sz="1100">
                        <a:solidFill>
                          <a:srgbClr val="FFFFFF"/>
                        </a:solidFill>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F497D"/>
                    </a:solidFill>
                  </a:tcPr>
                </a:tc>
              </a:tr>
              <a:tr h="857875">
                <a:tc>
                  <a:txBody>
                    <a:bodyPr/>
                    <a:lstStyle/>
                    <a:p>
                      <a:pPr indent="0" lvl="0" marL="0" rtl="0" algn="ctr">
                        <a:lnSpc>
                          <a:spcPct val="115000"/>
                        </a:lnSpc>
                        <a:spcBef>
                          <a:spcPts val="0"/>
                        </a:spcBef>
                        <a:spcAft>
                          <a:spcPts val="0"/>
                        </a:spcAft>
                        <a:buNone/>
                      </a:pPr>
                      <a:r>
                        <a:rPr b="1" lang="es-ES" sz="1800">
                          <a:latin typeface="Calibri"/>
                          <a:ea typeface="Calibri"/>
                          <a:cs typeface="Calibri"/>
                          <a:sym typeface="Calibri"/>
                        </a:rPr>
                        <a:t>CS-1</a:t>
                      </a:r>
                      <a:endParaRPr b="1"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s-ES" sz="1800">
                          <a:latin typeface="Calibri"/>
                          <a:ea typeface="Calibri"/>
                          <a:cs typeface="Calibri"/>
                          <a:sym typeface="Calibri"/>
                        </a:rPr>
                        <a:t>Como una persona con discapacidad visual, necesito una app que </a:t>
                      </a:r>
                      <a:r>
                        <a:rPr lang="es-ES" sz="1800">
                          <a:latin typeface="Calibri"/>
                          <a:ea typeface="Calibri"/>
                          <a:cs typeface="Calibri"/>
                          <a:sym typeface="Calibri"/>
                        </a:rPr>
                        <a:t>detecta</a:t>
                      </a:r>
                      <a:r>
                        <a:rPr lang="es-ES" sz="1800">
                          <a:latin typeface="Calibri"/>
                          <a:ea typeface="Calibri"/>
                          <a:cs typeface="Calibri"/>
                          <a:sym typeface="Calibri"/>
                        </a:rPr>
                        <a:t> obstáculos cercanos, con la finalidad de recibir advertencias por audio en caso de peligro.</a:t>
                      </a:r>
                      <a:endParaRPr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39300">
                <a:tc>
                  <a:txBody>
                    <a:bodyPr/>
                    <a:lstStyle/>
                    <a:p>
                      <a:pPr indent="0" lvl="0" marL="0" rtl="0" algn="ctr">
                        <a:lnSpc>
                          <a:spcPct val="115000"/>
                        </a:lnSpc>
                        <a:spcBef>
                          <a:spcPts val="0"/>
                        </a:spcBef>
                        <a:spcAft>
                          <a:spcPts val="0"/>
                        </a:spcAft>
                        <a:buNone/>
                      </a:pPr>
                      <a:r>
                        <a:rPr b="1" lang="es-ES" sz="1800">
                          <a:latin typeface="Calibri"/>
                          <a:ea typeface="Calibri"/>
                          <a:cs typeface="Calibri"/>
                          <a:sym typeface="Calibri"/>
                        </a:rPr>
                        <a:t>CS-2</a:t>
                      </a:r>
                      <a:endParaRPr b="1"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s-ES" sz="1800">
                          <a:latin typeface="Calibri"/>
                          <a:ea typeface="Calibri"/>
                          <a:cs typeface="Calibri"/>
                          <a:sym typeface="Calibri"/>
                        </a:rPr>
                        <a:t>Como una persona con discapacidad visual, necesito saber el color del </a:t>
                      </a:r>
                      <a:r>
                        <a:rPr lang="es-ES" sz="1800">
                          <a:latin typeface="Calibri"/>
                          <a:ea typeface="Calibri"/>
                          <a:cs typeface="Calibri"/>
                          <a:sym typeface="Calibri"/>
                        </a:rPr>
                        <a:t>semáforo</a:t>
                      </a:r>
                      <a:r>
                        <a:rPr lang="es-ES" sz="1800">
                          <a:latin typeface="Calibri"/>
                          <a:ea typeface="Calibri"/>
                          <a:cs typeface="Calibri"/>
                          <a:sym typeface="Calibri"/>
                        </a:rPr>
                        <a:t>, con la finalidad de saber si puedo cruzar la calle.</a:t>
                      </a:r>
                      <a:endParaRPr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39300">
                <a:tc>
                  <a:txBody>
                    <a:bodyPr/>
                    <a:lstStyle/>
                    <a:p>
                      <a:pPr indent="0" lvl="0" marL="0" rtl="0" algn="ctr">
                        <a:lnSpc>
                          <a:spcPct val="115000"/>
                        </a:lnSpc>
                        <a:spcBef>
                          <a:spcPts val="0"/>
                        </a:spcBef>
                        <a:spcAft>
                          <a:spcPts val="0"/>
                        </a:spcAft>
                        <a:buNone/>
                      </a:pPr>
                      <a:r>
                        <a:rPr b="1" lang="es-ES" sz="1800">
                          <a:latin typeface="Calibri"/>
                          <a:ea typeface="Calibri"/>
                          <a:cs typeface="Calibri"/>
                          <a:sym typeface="Calibri"/>
                        </a:rPr>
                        <a:t>CS-3</a:t>
                      </a:r>
                      <a:endParaRPr b="1"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s-ES" sz="1800">
                          <a:latin typeface="Calibri"/>
                          <a:ea typeface="Calibri"/>
                          <a:cs typeface="Calibri"/>
                          <a:sym typeface="Calibri"/>
                        </a:rPr>
                        <a:t>Como una persona con discapacidad visual, necesito saber si hay objetos en movimiento en mi dirección, con la finalidad de evitar accidentes.</a:t>
                      </a:r>
                      <a:endParaRPr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39300">
                <a:tc>
                  <a:txBody>
                    <a:bodyPr/>
                    <a:lstStyle/>
                    <a:p>
                      <a:pPr indent="0" lvl="0" marL="0" rtl="0" algn="ctr">
                        <a:lnSpc>
                          <a:spcPct val="115000"/>
                        </a:lnSpc>
                        <a:spcBef>
                          <a:spcPts val="0"/>
                        </a:spcBef>
                        <a:spcAft>
                          <a:spcPts val="0"/>
                        </a:spcAft>
                        <a:buNone/>
                      </a:pPr>
                      <a:r>
                        <a:rPr b="1" lang="es-ES" sz="1800">
                          <a:latin typeface="Calibri"/>
                          <a:ea typeface="Calibri"/>
                          <a:cs typeface="Calibri"/>
                          <a:sym typeface="Calibri"/>
                        </a:rPr>
                        <a:t>CS-4</a:t>
                      </a:r>
                      <a:endParaRPr b="1"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s-ES" sz="1800">
                          <a:latin typeface="Calibri"/>
                          <a:ea typeface="Calibri"/>
                          <a:cs typeface="Calibri"/>
                          <a:sym typeface="Calibri"/>
                        </a:rPr>
                        <a:t>Como una persona con discapacidad visual, necesito saber que micro viene, con la finalidad de </a:t>
                      </a:r>
                      <a:r>
                        <a:rPr lang="es-ES" sz="1800">
                          <a:latin typeface="Calibri"/>
                          <a:ea typeface="Calibri"/>
                          <a:cs typeface="Calibri"/>
                          <a:sym typeface="Calibri"/>
                        </a:rPr>
                        <a:t>movilizarme</a:t>
                      </a:r>
                      <a:r>
                        <a:rPr lang="es-ES" sz="1800">
                          <a:latin typeface="Calibri"/>
                          <a:ea typeface="Calibri"/>
                          <a:cs typeface="Calibri"/>
                          <a:sym typeface="Calibri"/>
                        </a:rPr>
                        <a:t> de manera segura.</a:t>
                      </a:r>
                      <a:endParaRPr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39300">
                <a:tc>
                  <a:txBody>
                    <a:bodyPr/>
                    <a:lstStyle/>
                    <a:p>
                      <a:pPr indent="0" lvl="0" marL="0" rtl="0" algn="ctr">
                        <a:lnSpc>
                          <a:spcPct val="115000"/>
                        </a:lnSpc>
                        <a:spcBef>
                          <a:spcPts val="0"/>
                        </a:spcBef>
                        <a:spcAft>
                          <a:spcPts val="0"/>
                        </a:spcAft>
                        <a:buNone/>
                      </a:pPr>
                      <a:r>
                        <a:rPr b="1" lang="es-ES" sz="1800">
                          <a:latin typeface="Calibri"/>
                          <a:ea typeface="Calibri"/>
                          <a:cs typeface="Calibri"/>
                          <a:sym typeface="Calibri"/>
                        </a:rPr>
                        <a:t>CS-5</a:t>
                      </a:r>
                      <a:endParaRPr b="1"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s-ES" sz="1800">
                          <a:latin typeface="Calibri"/>
                          <a:ea typeface="Calibri"/>
                          <a:cs typeface="Calibri"/>
                          <a:sym typeface="Calibri"/>
                        </a:rPr>
                        <a:t>Como una persona con discapacidad visual, necesito establecer una ruta con la voz, con la finalidad de que la aplicación trace una ruta y me de indicaciones auditivas.</a:t>
                      </a:r>
                      <a:endParaRPr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39300">
                <a:tc>
                  <a:txBody>
                    <a:bodyPr/>
                    <a:lstStyle/>
                    <a:p>
                      <a:pPr indent="0" lvl="0" marL="0" rtl="0" algn="ctr">
                        <a:lnSpc>
                          <a:spcPct val="115000"/>
                        </a:lnSpc>
                        <a:spcBef>
                          <a:spcPts val="0"/>
                        </a:spcBef>
                        <a:spcAft>
                          <a:spcPts val="0"/>
                        </a:spcAft>
                        <a:buNone/>
                      </a:pPr>
                      <a:r>
                        <a:rPr b="1" lang="es-ES" sz="1800">
                          <a:latin typeface="Calibri"/>
                          <a:ea typeface="Calibri"/>
                          <a:cs typeface="Calibri"/>
                          <a:sym typeface="Calibri"/>
                        </a:rPr>
                        <a:t>CS-6</a:t>
                      </a:r>
                      <a:endParaRPr b="1"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s-ES" sz="1800">
                          <a:latin typeface="Calibri"/>
                          <a:ea typeface="Calibri"/>
                          <a:cs typeface="Calibri"/>
                          <a:sym typeface="Calibri"/>
                        </a:rPr>
                        <a:t>Como una persona con discapacidad visual, necesito que la </a:t>
                      </a:r>
                      <a:r>
                        <a:rPr lang="es-ES" sz="1800">
                          <a:latin typeface="Calibri"/>
                          <a:ea typeface="Calibri"/>
                          <a:cs typeface="Calibri"/>
                          <a:sym typeface="Calibri"/>
                        </a:rPr>
                        <a:t>aplicación</a:t>
                      </a:r>
                      <a:r>
                        <a:rPr lang="es-ES" sz="1800">
                          <a:latin typeface="Calibri"/>
                          <a:ea typeface="Calibri"/>
                          <a:cs typeface="Calibri"/>
                          <a:sym typeface="Calibri"/>
                        </a:rPr>
                        <a:t> me de avisos si me </a:t>
                      </a:r>
                      <a:r>
                        <a:rPr lang="es-ES" sz="1800">
                          <a:latin typeface="Calibri"/>
                          <a:ea typeface="Calibri"/>
                          <a:cs typeface="Calibri"/>
                          <a:sym typeface="Calibri"/>
                        </a:rPr>
                        <a:t>desvío</a:t>
                      </a:r>
                      <a:r>
                        <a:rPr lang="es-ES" sz="1800">
                          <a:latin typeface="Calibri"/>
                          <a:ea typeface="Calibri"/>
                          <a:cs typeface="Calibri"/>
                          <a:sym typeface="Calibri"/>
                        </a:rPr>
                        <a:t> de la ruta, con la finalidad de llegar de forma segura al destino trazado.</a:t>
                      </a:r>
                      <a:endParaRPr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39300">
                <a:tc>
                  <a:txBody>
                    <a:bodyPr/>
                    <a:lstStyle/>
                    <a:p>
                      <a:pPr indent="0" lvl="0" marL="0" rtl="0" algn="ctr">
                        <a:lnSpc>
                          <a:spcPct val="115000"/>
                        </a:lnSpc>
                        <a:spcBef>
                          <a:spcPts val="0"/>
                        </a:spcBef>
                        <a:spcAft>
                          <a:spcPts val="0"/>
                        </a:spcAft>
                        <a:buNone/>
                      </a:pPr>
                      <a:r>
                        <a:rPr b="1" lang="es-ES" sz="1800">
                          <a:latin typeface="Calibri"/>
                          <a:ea typeface="Calibri"/>
                          <a:cs typeface="Calibri"/>
                          <a:sym typeface="Calibri"/>
                        </a:rPr>
                        <a:t>CS-7</a:t>
                      </a:r>
                      <a:endParaRPr b="1"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s-ES" sz="1800">
                          <a:latin typeface="Calibri"/>
                          <a:ea typeface="Calibri"/>
                          <a:cs typeface="Calibri"/>
                          <a:sym typeface="Calibri"/>
                        </a:rPr>
                        <a:t>Como una persona con discapacidad visual, necesito que la aplicación use mapas sin conexión, con la finalidad de no quedar desorientado si se llegara a quedar sin señal el dispositivo.</a:t>
                      </a:r>
                      <a:endParaRPr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39300">
                <a:tc>
                  <a:txBody>
                    <a:bodyPr/>
                    <a:lstStyle/>
                    <a:p>
                      <a:pPr indent="0" lvl="0" marL="0" rtl="0" algn="ctr">
                        <a:lnSpc>
                          <a:spcPct val="115000"/>
                        </a:lnSpc>
                        <a:spcBef>
                          <a:spcPts val="0"/>
                        </a:spcBef>
                        <a:spcAft>
                          <a:spcPts val="0"/>
                        </a:spcAft>
                        <a:buNone/>
                      </a:pPr>
                      <a:r>
                        <a:rPr b="1" lang="es-ES" sz="1800">
                          <a:latin typeface="Calibri"/>
                          <a:ea typeface="Calibri"/>
                          <a:cs typeface="Calibri"/>
                          <a:sym typeface="Calibri"/>
                        </a:rPr>
                        <a:t>CS-8</a:t>
                      </a:r>
                      <a:endParaRPr b="1"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s-ES" sz="1800">
                          <a:latin typeface="Calibri"/>
                          <a:ea typeface="Calibri"/>
                          <a:cs typeface="Calibri"/>
                          <a:sym typeface="Calibri"/>
                        </a:rPr>
                        <a:t>Como una persona con discapacidad visual, necesito que se me informe el fin de la ruta, con la finalidad de saber si llegue a destino.</a:t>
                      </a:r>
                      <a:endParaRPr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39300">
                <a:tc>
                  <a:txBody>
                    <a:bodyPr/>
                    <a:lstStyle/>
                    <a:p>
                      <a:pPr indent="0" lvl="0" marL="0" rtl="0" algn="ctr">
                        <a:lnSpc>
                          <a:spcPct val="115000"/>
                        </a:lnSpc>
                        <a:spcBef>
                          <a:spcPts val="0"/>
                        </a:spcBef>
                        <a:spcAft>
                          <a:spcPts val="0"/>
                        </a:spcAft>
                        <a:buNone/>
                      </a:pPr>
                      <a:r>
                        <a:rPr b="1" lang="es-ES" sz="1800">
                          <a:latin typeface="Calibri"/>
                          <a:ea typeface="Calibri"/>
                          <a:cs typeface="Calibri"/>
                          <a:sym typeface="Calibri"/>
                        </a:rPr>
                        <a:t>CS-9</a:t>
                      </a:r>
                      <a:endParaRPr b="1"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s-ES" sz="1800">
                          <a:latin typeface="Calibri"/>
                          <a:ea typeface="Calibri"/>
                          <a:cs typeface="Calibri"/>
                          <a:sym typeface="Calibri"/>
                        </a:rPr>
                        <a:t>Como una persona con discapacidad visual, necesito una </a:t>
                      </a:r>
                      <a:r>
                        <a:rPr lang="es-ES" sz="1800">
                          <a:latin typeface="Calibri"/>
                          <a:ea typeface="Calibri"/>
                          <a:cs typeface="Calibri"/>
                          <a:sym typeface="Calibri"/>
                        </a:rPr>
                        <a:t>función</a:t>
                      </a:r>
                      <a:r>
                        <a:rPr lang="es-ES" sz="1800">
                          <a:latin typeface="Calibri"/>
                          <a:ea typeface="Calibri"/>
                          <a:cs typeface="Calibri"/>
                          <a:sym typeface="Calibri"/>
                        </a:rPr>
                        <a:t> de hora, con la finalidad de saber que hora es.</a:t>
                      </a:r>
                      <a:endParaRPr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39300">
                <a:tc>
                  <a:txBody>
                    <a:bodyPr/>
                    <a:lstStyle/>
                    <a:p>
                      <a:pPr indent="0" lvl="0" marL="0" rtl="0" algn="ctr">
                        <a:lnSpc>
                          <a:spcPct val="115000"/>
                        </a:lnSpc>
                        <a:spcBef>
                          <a:spcPts val="0"/>
                        </a:spcBef>
                        <a:spcAft>
                          <a:spcPts val="0"/>
                        </a:spcAft>
                        <a:buNone/>
                      </a:pPr>
                      <a:r>
                        <a:rPr b="1" lang="es-ES" sz="1800">
                          <a:latin typeface="Calibri"/>
                          <a:ea typeface="Calibri"/>
                          <a:cs typeface="Calibri"/>
                          <a:sym typeface="Calibri"/>
                        </a:rPr>
                        <a:t>CS-10</a:t>
                      </a:r>
                      <a:endParaRPr b="1"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s-ES" sz="1800">
                          <a:latin typeface="Calibri"/>
                          <a:ea typeface="Calibri"/>
                          <a:cs typeface="Calibri"/>
                          <a:sym typeface="Calibri"/>
                        </a:rPr>
                        <a:t>Como una persona con discapacidad visual, necesito una función de clima, con la finalidad de saber </a:t>
                      </a:r>
                      <a:r>
                        <a:rPr lang="es-ES" sz="1800">
                          <a:latin typeface="Calibri"/>
                          <a:ea typeface="Calibri"/>
                          <a:cs typeface="Calibri"/>
                          <a:sym typeface="Calibri"/>
                        </a:rPr>
                        <a:t>cómo</a:t>
                      </a:r>
                      <a:r>
                        <a:rPr lang="es-ES" sz="1800">
                          <a:latin typeface="Calibri"/>
                          <a:ea typeface="Calibri"/>
                          <a:cs typeface="Calibri"/>
                          <a:sym typeface="Calibri"/>
                        </a:rPr>
                        <a:t> estará el clima.</a:t>
                      </a:r>
                      <a:endParaRPr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39300">
                <a:tc>
                  <a:txBody>
                    <a:bodyPr/>
                    <a:lstStyle/>
                    <a:p>
                      <a:pPr indent="0" lvl="0" marL="0" rtl="0" algn="ctr">
                        <a:lnSpc>
                          <a:spcPct val="115000"/>
                        </a:lnSpc>
                        <a:spcBef>
                          <a:spcPts val="0"/>
                        </a:spcBef>
                        <a:spcAft>
                          <a:spcPts val="0"/>
                        </a:spcAft>
                        <a:buNone/>
                      </a:pPr>
                      <a:r>
                        <a:rPr b="1" lang="es-ES" sz="1800">
                          <a:latin typeface="Calibri"/>
                          <a:ea typeface="Calibri"/>
                          <a:cs typeface="Calibri"/>
                          <a:sym typeface="Calibri"/>
                        </a:rPr>
                        <a:t>CS-11</a:t>
                      </a:r>
                      <a:endParaRPr b="1"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s-ES" sz="1800">
                          <a:latin typeface="Calibri"/>
                          <a:ea typeface="Calibri"/>
                          <a:cs typeface="Calibri"/>
                          <a:sym typeface="Calibri"/>
                        </a:rPr>
                        <a:t>Como una persona con discapacidad visual, necesito que la aplicación reconozca billetes y monedas, con la finalidad de poder identificar el dinero de manera independiente.</a:t>
                      </a:r>
                      <a:endParaRPr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616400">
                <a:tc>
                  <a:txBody>
                    <a:bodyPr/>
                    <a:lstStyle/>
                    <a:p>
                      <a:pPr indent="0" lvl="0" marL="0" rtl="0" algn="ctr">
                        <a:lnSpc>
                          <a:spcPct val="115000"/>
                        </a:lnSpc>
                        <a:spcBef>
                          <a:spcPts val="0"/>
                        </a:spcBef>
                        <a:spcAft>
                          <a:spcPts val="0"/>
                        </a:spcAft>
                        <a:buNone/>
                      </a:pPr>
                      <a:r>
                        <a:rPr b="1" lang="es-ES" sz="1800">
                          <a:latin typeface="Calibri"/>
                          <a:ea typeface="Calibri"/>
                          <a:cs typeface="Calibri"/>
                          <a:sym typeface="Calibri"/>
                        </a:rPr>
                        <a:t>CS-12</a:t>
                      </a:r>
                      <a:endParaRPr b="1"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s-ES" sz="1800">
                          <a:latin typeface="Calibri"/>
                          <a:ea typeface="Calibri"/>
                          <a:cs typeface="Calibri"/>
                          <a:sym typeface="Calibri"/>
                        </a:rPr>
                        <a:t>Como una persona con discapacidad visual, necesito que la aplicación lea en voz alta textos impresos o digitales detectados con la cámara, con la finalidad de comprender información escrita en mi entorno.</a:t>
                      </a:r>
                      <a:endParaRPr sz="18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8cbb7c2d68_0_48"/>
          <p:cNvSpPr txBox="1"/>
          <p:nvPr>
            <p:ph idx="1" type="body"/>
          </p:nvPr>
        </p:nvSpPr>
        <p:spPr>
          <a:xfrm>
            <a:off x="0" y="948850"/>
            <a:ext cx="4865400" cy="129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ES" sz="4200">
                <a:solidFill>
                  <a:schemeClr val="lt1"/>
                </a:solidFill>
              </a:rPr>
              <a:t>Product Backlog</a:t>
            </a:r>
            <a:endParaRPr sz="4200">
              <a:solidFill>
                <a:schemeClr val="lt1"/>
              </a:solidFill>
            </a:endParaRPr>
          </a:p>
          <a:p>
            <a:pPr indent="0" lvl="0" marL="0" rtl="0" algn="ctr">
              <a:spcBef>
                <a:spcPts val="0"/>
              </a:spcBef>
              <a:spcAft>
                <a:spcPts val="0"/>
              </a:spcAft>
              <a:buNone/>
            </a:pPr>
            <a:r>
              <a:t/>
            </a:r>
            <a:endParaRPr sz="4200">
              <a:solidFill>
                <a:schemeClr val="lt1"/>
              </a:solidFill>
            </a:endParaRPr>
          </a:p>
        </p:txBody>
      </p:sp>
      <p:pic>
        <p:nvPicPr>
          <p:cNvPr id="206" name="Google Shape;206;g38cbb7c2d68_0_48"/>
          <p:cNvPicPr preferRelativeResize="0"/>
          <p:nvPr/>
        </p:nvPicPr>
        <p:blipFill rotWithShape="1">
          <a:blip r:embed="rId3">
            <a:alphaModFix/>
          </a:blip>
          <a:srcRect b="0" l="0" r="0" t="0"/>
          <a:stretch/>
        </p:blipFill>
        <p:spPr>
          <a:xfrm>
            <a:off x="16843106" y="636745"/>
            <a:ext cx="1505487" cy="1233487"/>
          </a:xfrm>
          <a:prstGeom prst="rect">
            <a:avLst/>
          </a:prstGeom>
          <a:noFill/>
          <a:ln cap="flat" cmpd="sng" w="9525">
            <a:solidFill>
              <a:srgbClr val="A5A5A5"/>
            </a:solidFill>
            <a:prstDash val="solid"/>
            <a:round/>
            <a:headEnd len="sm" w="sm" type="none"/>
            <a:tailEnd len="sm" w="sm" type="none"/>
          </a:ln>
        </p:spPr>
      </p:pic>
      <p:graphicFrame>
        <p:nvGraphicFramePr>
          <p:cNvPr id="207" name="Google Shape;207;g38cbb7c2d68_0_48"/>
          <p:cNvGraphicFramePr/>
          <p:nvPr/>
        </p:nvGraphicFramePr>
        <p:xfrm>
          <a:off x="3733950" y="3005750"/>
          <a:ext cx="3000000" cy="3000000"/>
        </p:xfrm>
        <a:graphic>
          <a:graphicData uri="http://schemas.openxmlformats.org/drawingml/2006/table">
            <a:tbl>
              <a:tblPr>
                <a:noFill/>
                <a:tableStyleId>{25CB6235-930A-4152-A13E-8D8C4B9D950C}</a:tableStyleId>
              </a:tblPr>
              <a:tblGrid>
                <a:gridCol w="2754275"/>
                <a:gridCol w="2675200"/>
                <a:gridCol w="1027900"/>
                <a:gridCol w="2003100"/>
                <a:gridCol w="1660475"/>
                <a:gridCol w="1726350"/>
              </a:tblGrid>
              <a:tr h="180975">
                <a:tc>
                  <a:txBody>
                    <a:bodyPr/>
                    <a:lstStyle/>
                    <a:p>
                      <a:pPr indent="0" lvl="0" marL="0" rtl="0" algn="l">
                        <a:spcBef>
                          <a:spcPts val="0"/>
                        </a:spcBef>
                        <a:spcAft>
                          <a:spcPts val="0"/>
                        </a:spcAft>
                        <a:buNone/>
                      </a:pPr>
                      <a:r>
                        <a:rPr b="1" lang="es-ES" sz="1500">
                          <a:solidFill>
                            <a:srgbClr val="FFFFFF"/>
                          </a:solidFill>
                          <a:latin typeface="Calibri"/>
                          <a:ea typeface="Calibri"/>
                          <a:cs typeface="Calibri"/>
                          <a:sym typeface="Calibri"/>
                        </a:rPr>
                        <a:t>Identificador (ID) de la Historia</a:t>
                      </a:r>
                      <a:endParaRPr b="1" sz="1500">
                        <a:solidFill>
                          <a:srgbClr val="FFFFFF"/>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b="1" lang="es-ES" sz="1500">
                          <a:solidFill>
                            <a:srgbClr val="FFFFFF"/>
                          </a:solidFill>
                          <a:latin typeface="Calibri"/>
                          <a:ea typeface="Calibri"/>
                          <a:cs typeface="Calibri"/>
                          <a:sym typeface="Calibri"/>
                        </a:rPr>
                        <a:t>Alias</a:t>
                      </a:r>
                      <a:endParaRPr b="1" sz="1500">
                        <a:solidFill>
                          <a:srgbClr val="FFFFFF"/>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b="1" lang="es-ES" sz="1500">
                          <a:solidFill>
                            <a:srgbClr val="FFFFFF"/>
                          </a:solidFill>
                          <a:latin typeface="Calibri"/>
                          <a:ea typeface="Calibri"/>
                          <a:cs typeface="Calibri"/>
                          <a:sym typeface="Calibri"/>
                        </a:rPr>
                        <a:t>Estado</a:t>
                      </a:r>
                      <a:endParaRPr b="1" sz="1500">
                        <a:solidFill>
                          <a:srgbClr val="FFFFFF"/>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b="1" lang="es-ES" sz="1500">
                          <a:solidFill>
                            <a:srgbClr val="FFFFFF"/>
                          </a:solidFill>
                          <a:latin typeface="Calibri"/>
                          <a:ea typeface="Calibri"/>
                          <a:cs typeface="Calibri"/>
                          <a:sym typeface="Calibri"/>
                        </a:rPr>
                        <a:t>Dimensión / Esfuerzo</a:t>
                      </a:r>
                      <a:endParaRPr b="1" sz="1500">
                        <a:solidFill>
                          <a:srgbClr val="FFFFFF"/>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b="1" lang="es-ES" sz="1500">
                          <a:solidFill>
                            <a:srgbClr val="FFFFFF"/>
                          </a:solidFill>
                          <a:latin typeface="Calibri"/>
                          <a:ea typeface="Calibri"/>
                          <a:cs typeface="Calibri"/>
                          <a:sym typeface="Calibri"/>
                        </a:rPr>
                        <a:t>Iteración (Sprint)</a:t>
                      </a:r>
                      <a:endParaRPr b="1" sz="1500">
                        <a:solidFill>
                          <a:srgbClr val="FFFFFF"/>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b="1" lang="es-ES" sz="1500">
                          <a:solidFill>
                            <a:srgbClr val="FFFFFF"/>
                          </a:solidFill>
                          <a:latin typeface="Calibri"/>
                          <a:ea typeface="Calibri"/>
                          <a:cs typeface="Calibri"/>
                          <a:sym typeface="Calibri"/>
                        </a:rPr>
                        <a:t>Prioridad</a:t>
                      </a:r>
                      <a:endParaRPr b="1" sz="1500">
                        <a:solidFill>
                          <a:srgbClr val="FFFFFF"/>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F497D"/>
                    </a:solidFill>
                  </a:tcPr>
                </a:tc>
              </a:tr>
              <a:tr h="371475">
                <a:tc>
                  <a:txBody>
                    <a:bodyPr/>
                    <a:lstStyle/>
                    <a:p>
                      <a:pPr indent="0" lvl="0" marL="0" rtl="0" algn="l">
                        <a:spcBef>
                          <a:spcPts val="0"/>
                        </a:spcBef>
                        <a:spcAft>
                          <a:spcPts val="0"/>
                        </a:spcAft>
                        <a:buNone/>
                      </a:pPr>
                      <a:r>
                        <a:rPr b="1" lang="es-ES" sz="1500">
                          <a:latin typeface="Calibri"/>
                          <a:ea typeface="Calibri"/>
                          <a:cs typeface="Calibri"/>
                          <a:sym typeface="Calibri"/>
                        </a:rPr>
                        <a:t>CS-1</a:t>
                      </a:r>
                      <a:endParaRPr b="1"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Detección de obstáculo cercano</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En Proceso</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3</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Sprint 1</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Alta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52425">
                <a:tc>
                  <a:txBody>
                    <a:bodyPr/>
                    <a:lstStyle/>
                    <a:p>
                      <a:pPr indent="0" lvl="0" marL="0" rtl="0" algn="l">
                        <a:spcBef>
                          <a:spcPts val="0"/>
                        </a:spcBef>
                        <a:spcAft>
                          <a:spcPts val="0"/>
                        </a:spcAft>
                        <a:buNone/>
                      </a:pPr>
                      <a:r>
                        <a:rPr b="1" lang="es-ES" sz="1500">
                          <a:latin typeface="Calibri"/>
                          <a:ea typeface="Calibri"/>
                          <a:cs typeface="Calibri"/>
                          <a:sym typeface="Calibri"/>
                        </a:rPr>
                        <a:t>CS-2</a:t>
                      </a:r>
                      <a:endParaRPr b="1"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Reconocimiento de semáforo</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En Proceso</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3</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Sprint 1</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Alta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52425">
                <a:tc>
                  <a:txBody>
                    <a:bodyPr/>
                    <a:lstStyle/>
                    <a:p>
                      <a:pPr indent="0" lvl="0" marL="0" rtl="0" algn="l">
                        <a:spcBef>
                          <a:spcPts val="0"/>
                        </a:spcBef>
                        <a:spcAft>
                          <a:spcPts val="0"/>
                        </a:spcAft>
                        <a:buNone/>
                      </a:pPr>
                      <a:r>
                        <a:rPr b="1" lang="es-ES" sz="1500">
                          <a:latin typeface="Calibri"/>
                          <a:ea typeface="Calibri"/>
                          <a:cs typeface="Calibri"/>
                          <a:sym typeface="Calibri"/>
                        </a:rPr>
                        <a:t>CS-5</a:t>
                      </a:r>
                      <a:endParaRPr b="1"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Inicio de la ruta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En Proceso</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2</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Sprint 1</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Alta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52425">
                <a:tc>
                  <a:txBody>
                    <a:bodyPr/>
                    <a:lstStyle/>
                    <a:p>
                      <a:pPr indent="0" lvl="0" marL="0" rtl="0" algn="l">
                        <a:spcBef>
                          <a:spcPts val="0"/>
                        </a:spcBef>
                        <a:spcAft>
                          <a:spcPts val="0"/>
                        </a:spcAft>
                        <a:buNone/>
                      </a:pPr>
                      <a:r>
                        <a:rPr b="1" lang="es-ES" sz="1500">
                          <a:latin typeface="Calibri"/>
                          <a:ea typeface="Calibri"/>
                          <a:cs typeface="Calibri"/>
                          <a:sym typeface="Calibri"/>
                        </a:rPr>
                        <a:t>CS-9</a:t>
                      </a:r>
                      <a:endParaRPr b="1"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Hora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En Proceso</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1</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Sprint 1</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Media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52425">
                <a:tc>
                  <a:txBody>
                    <a:bodyPr/>
                    <a:lstStyle/>
                    <a:p>
                      <a:pPr indent="0" lvl="0" marL="0" rtl="0" algn="l">
                        <a:spcBef>
                          <a:spcPts val="0"/>
                        </a:spcBef>
                        <a:spcAft>
                          <a:spcPts val="0"/>
                        </a:spcAft>
                        <a:buNone/>
                      </a:pPr>
                      <a:r>
                        <a:rPr b="1" lang="es-ES" sz="1500">
                          <a:latin typeface="Calibri"/>
                          <a:ea typeface="Calibri"/>
                          <a:cs typeface="Calibri"/>
                          <a:sym typeface="Calibri"/>
                        </a:rPr>
                        <a:t>CS-3</a:t>
                      </a:r>
                      <a:endParaRPr b="1"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Peligro en movimiento</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Planificada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3</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Sprint 2</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Alta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52425">
                <a:tc>
                  <a:txBody>
                    <a:bodyPr/>
                    <a:lstStyle/>
                    <a:p>
                      <a:pPr indent="0" lvl="0" marL="0" rtl="0" algn="l">
                        <a:spcBef>
                          <a:spcPts val="0"/>
                        </a:spcBef>
                        <a:spcAft>
                          <a:spcPts val="0"/>
                        </a:spcAft>
                        <a:buNone/>
                      </a:pPr>
                      <a:r>
                        <a:rPr b="1" lang="es-ES" sz="1500">
                          <a:latin typeface="Calibri"/>
                          <a:ea typeface="Calibri"/>
                          <a:cs typeface="Calibri"/>
                          <a:sym typeface="Calibri"/>
                        </a:rPr>
                        <a:t>CS-6</a:t>
                      </a:r>
                      <a:endParaRPr b="1"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Desvío de ruta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Planificada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2</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Sprint 2</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Media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52425">
                <a:tc>
                  <a:txBody>
                    <a:bodyPr/>
                    <a:lstStyle/>
                    <a:p>
                      <a:pPr indent="0" lvl="0" marL="0" rtl="0" algn="l">
                        <a:spcBef>
                          <a:spcPts val="0"/>
                        </a:spcBef>
                        <a:spcAft>
                          <a:spcPts val="0"/>
                        </a:spcAft>
                        <a:buNone/>
                      </a:pPr>
                      <a:r>
                        <a:rPr b="1" lang="es-ES" sz="1500">
                          <a:latin typeface="Calibri"/>
                          <a:ea typeface="Calibri"/>
                          <a:cs typeface="Calibri"/>
                          <a:sym typeface="Calibri"/>
                        </a:rPr>
                        <a:t>CS-8</a:t>
                      </a:r>
                      <a:endParaRPr b="1"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Llegada a destino</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Planificada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1</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Sprint 2</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Alta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52425">
                <a:tc>
                  <a:txBody>
                    <a:bodyPr/>
                    <a:lstStyle/>
                    <a:p>
                      <a:pPr indent="0" lvl="0" marL="0" rtl="0" algn="l">
                        <a:spcBef>
                          <a:spcPts val="0"/>
                        </a:spcBef>
                        <a:spcAft>
                          <a:spcPts val="0"/>
                        </a:spcAft>
                        <a:buNone/>
                      </a:pPr>
                      <a:r>
                        <a:rPr b="1" lang="es-ES" sz="1500">
                          <a:latin typeface="Calibri"/>
                          <a:ea typeface="Calibri"/>
                          <a:cs typeface="Calibri"/>
                          <a:sym typeface="Calibri"/>
                        </a:rPr>
                        <a:t>CS-12</a:t>
                      </a:r>
                      <a:endParaRPr b="1"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Textos</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Planificada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3</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Sprint 2</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Alta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52425">
                <a:tc>
                  <a:txBody>
                    <a:bodyPr/>
                    <a:lstStyle/>
                    <a:p>
                      <a:pPr indent="0" lvl="0" marL="0" rtl="0" algn="l">
                        <a:spcBef>
                          <a:spcPts val="0"/>
                        </a:spcBef>
                        <a:spcAft>
                          <a:spcPts val="0"/>
                        </a:spcAft>
                        <a:buNone/>
                      </a:pPr>
                      <a:r>
                        <a:rPr b="1" lang="es-ES" sz="1500">
                          <a:latin typeface="Calibri"/>
                          <a:ea typeface="Calibri"/>
                          <a:cs typeface="Calibri"/>
                          <a:sym typeface="Calibri"/>
                        </a:rPr>
                        <a:t>CS-4</a:t>
                      </a:r>
                      <a:endParaRPr b="1"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Transporte</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Planificada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2</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Sprint 3</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Media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52425">
                <a:tc>
                  <a:txBody>
                    <a:bodyPr/>
                    <a:lstStyle/>
                    <a:p>
                      <a:pPr indent="0" lvl="0" marL="0" rtl="0" algn="l">
                        <a:spcBef>
                          <a:spcPts val="0"/>
                        </a:spcBef>
                        <a:spcAft>
                          <a:spcPts val="0"/>
                        </a:spcAft>
                        <a:buNone/>
                      </a:pPr>
                      <a:r>
                        <a:rPr b="1" lang="es-ES" sz="1500">
                          <a:latin typeface="Calibri"/>
                          <a:ea typeface="Calibri"/>
                          <a:cs typeface="Calibri"/>
                          <a:sym typeface="Calibri"/>
                        </a:rPr>
                        <a:t>CS-7</a:t>
                      </a:r>
                      <a:endParaRPr b="1"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Perdida de señal</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Planificada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2</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Sprint 3</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Media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52425">
                <a:tc>
                  <a:txBody>
                    <a:bodyPr/>
                    <a:lstStyle/>
                    <a:p>
                      <a:pPr indent="0" lvl="0" marL="0" rtl="0" algn="l">
                        <a:spcBef>
                          <a:spcPts val="0"/>
                        </a:spcBef>
                        <a:spcAft>
                          <a:spcPts val="0"/>
                        </a:spcAft>
                        <a:buNone/>
                      </a:pPr>
                      <a:r>
                        <a:rPr b="1" lang="es-ES" sz="1500">
                          <a:latin typeface="Calibri"/>
                          <a:ea typeface="Calibri"/>
                          <a:cs typeface="Calibri"/>
                          <a:sym typeface="Calibri"/>
                        </a:rPr>
                        <a:t>CS-11</a:t>
                      </a:r>
                      <a:endParaRPr b="1"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Dinero</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Planificada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2</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Sprint 3</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Media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52425">
                <a:tc>
                  <a:txBody>
                    <a:bodyPr/>
                    <a:lstStyle/>
                    <a:p>
                      <a:pPr indent="0" lvl="0" marL="0" rtl="0" algn="l">
                        <a:spcBef>
                          <a:spcPts val="0"/>
                        </a:spcBef>
                        <a:spcAft>
                          <a:spcPts val="0"/>
                        </a:spcAft>
                        <a:buNone/>
                      </a:pPr>
                      <a:r>
                        <a:rPr b="1" lang="es-ES" sz="1500">
                          <a:latin typeface="Calibri"/>
                          <a:ea typeface="Calibri"/>
                          <a:cs typeface="Calibri"/>
                          <a:sym typeface="Calibri"/>
                        </a:rPr>
                        <a:t>CS-10</a:t>
                      </a:r>
                      <a:endParaRPr b="1"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Clima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Planificada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1</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Sprint 5</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s-ES" sz="1500">
                          <a:latin typeface="Calibri"/>
                          <a:ea typeface="Calibri"/>
                          <a:cs typeface="Calibri"/>
                          <a:sym typeface="Calibri"/>
                        </a:rPr>
                        <a:t>Baja</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8cbb7c2d68_0_56"/>
          <p:cNvSpPr txBox="1"/>
          <p:nvPr>
            <p:ph idx="1" type="body"/>
          </p:nvPr>
        </p:nvSpPr>
        <p:spPr>
          <a:xfrm>
            <a:off x="0" y="815100"/>
            <a:ext cx="4865400" cy="2493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ES" sz="4200">
                <a:solidFill>
                  <a:schemeClr val="lt1"/>
                </a:solidFill>
              </a:rPr>
              <a:t>Planificación:</a:t>
            </a:r>
            <a:endParaRPr sz="4200">
              <a:solidFill>
                <a:schemeClr val="lt1"/>
              </a:solidFill>
            </a:endParaRPr>
          </a:p>
          <a:p>
            <a:pPr indent="0" lvl="0" marL="0" rtl="0" algn="ctr">
              <a:spcBef>
                <a:spcPts val="0"/>
              </a:spcBef>
              <a:spcAft>
                <a:spcPts val="0"/>
              </a:spcAft>
              <a:buNone/>
            </a:pPr>
            <a:r>
              <a:rPr lang="es-ES" sz="3600">
                <a:solidFill>
                  <a:schemeClr val="lt1"/>
                </a:solidFill>
              </a:rPr>
              <a:t>Sprint 1</a:t>
            </a:r>
            <a:endParaRPr sz="3600">
              <a:solidFill>
                <a:schemeClr val="lt1"/>
              </a:solidFill>
            </a:endParaRPr>
          </a:p>
          <a:p>
            <a:pPr indent="0" lvl="0" marL="0" rtl="0" algn="ctr">
              <a:spcBef>
                <a:spcPts val="0"/>
              </a:spcBef>
              <a:spcAft>
                <a:spcPts val="0"/>
              </a:spcAft>
              <a:buNone/>
            </a:pPr>
            <a:r>
              <a:t/>
            </a:r>
            <a:endParaRPr sz="4200">
              <a:solidFill>
                <a:schemeClr val="lt1"/>
              </a:solidFill>
            </a:endParaRPr>
          </a:p>
          <a:p>
            <a:pPr indent="0" lvl="0" marL="0" rtl="0" algn="ctr">
              <a:spcBef>
                <a:spcPts val="0"/>
              </a:spcBef>
              <a:spcAft>
                <a:spcPts val="0"/>
              </a:spcAft>
              <a:buNone/>
            </a:pPr>
            <a:r>
              <a:t/>
            </a:r>
            <a:endParaRPr sz="4200">
              <a:solidFill>
                <a:schemeClr val="lt1"/>
              </a:solidFill>
            </a:endParaRPr>
          </a:p>
        </p:txBody>
      </p:sp>
      <p:pic>
        <p:nvPicPr>
          <p:cNvPr id="213" name="Google Shape;213;g38cbb7c2d68_0_56"/>
          <p:cNvPicPr preferRelativeResize="0"/>
          <p:nvPr/>
        </p:nvPicPr>
        <p:blipFill rotWithShape="1">
          <a:blip r:embed="rId3">
            <a:alphaModFix/>
          </a:blip>
          <a:srcRect b="0" l="0" r="0" t="0"/>
          <a:stretch/>
        </p:blipFill>
        <p:spPr>
          <a:xfrm>
            <a:off x="16843106" y="636745"/>
            <a:ext cx="1505487" cy="1233487"/>
          </a:xfrm>
          <a:prstGeom prst="rect">
            <a:avLst/>
          </a:prstGeom>
          <a:noFill/>
          <a:ln cap="flat" cmpd="sng" w="9525">
            <a:solidFill>
              <a:srgbClr val="A5A5A5"/>
            </a:solidFill>
            <a:prstDash val="solid"/>
            <a:round/>
            <a:headEnd len="sm" w="sm" type="none"/>
            <a:tailEnd len="sm" w="sm" type="none"/>
          </a:ln>
        </p:spPr>
      </p:pic>
      <p:sp>
        <p:nvSpPr>
          <p:cNvPr id="214" name="Google Shape;214;g38cbb7c2d68_0_56"/>
          <p:cNvSpPr/>
          <p:nvPr/>
        </p:nvSpPr>
        <p:spPr>
          <a:xfrm>
            <a:off x="248100" y="4175975"/>
            <a:ext cx="4369200" cy="39084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ES" sz="2000"/>
              <a:t>Detección de obstáculo cercano</a:t>
            </a:r>
            <a:endParaRPr b="1" sz="2000"/>
          </a:p>
        </p:txBody>
      </p:sp>
      <p:sp>
        <p:nvSpPr>
          <p:cNvPr id="215" name="Google Shape;215;g38cbb7c2d68_0_56"/>
          <p:cNvSpPr/>
          <p:nvPr/>
        </p:nvSpPr>
        <p:spPr>
          <a:xfrm>
            <a:off x="5316125" y="4175975"/>
            <a:ext cx="4369200" cy="39084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ES" sz="2000">
                <a:solidFill>
                  <a:schemeClr val="dk1"/>
                </a:solidFill>
              </a:rPr>
              <a:t>Reconocimiento de semáforo</a:t>
            </a:r>
            <a:endParaRPr b="1" sz="2000"/>
          </a:p>
        </p:txBody>
      </p:sp>
      <p:sp>
        <p:nvSpPr>
          <p:cNvPr id="216" name="Google Shape;216;g38cbb7c2d68_0_56"/>
          <p:cNvSpPr/>
          <p:nvPr/>
        </p:nvSpPr>
        <p:spPr>
          <a:xfrm>
            <a:off x="10384163" y="4175975"/>
            <a:ext cx="4369200" cy="39084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7" name="Google Shape;217;g38cbb7c2d68_0_56"/>
          <p:cNvSpPr/>
          <p:nvPr/>
        </p:nvSpPr>
        <p:spPr>
          <a:xfrm>
            <a:off x="15452225" y="4175975"/>
            <a:ext cx="4369200" cy="39084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37cb70fbda3_0_75"/>
          <p:cNvSpPr txBox="1"/>
          <p:nvPr>
            <p:ph idx="1" type="body"/>
          </p:nvPr>
        </p:nvSpPr>
        <p:spPr>
          <a:xfrm>
            <a:off x="-1084175" y="987350"/>
            <a:ext cx="7212600" cy="646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ES" sz="4200">
                <a:solidFill>
                  <a:schemeClr val="lt1"/>
                </a:solidFill>
              </a:rPr>
              <a:t>Tecnologias</a:t>
            </a:r>
            <a:endParaRPr sz="4200">
              <a:solidFill>
                <a:schemeClr val="lt1"/>
              </a:solidFill>
            </a:endParaRPr>
          </a:p>
        </p:txBody>
      </p:sp>
      <p:pic>
        <p:nvPicPr>
          <p:cNvPr id="223" name="Google Shape;223;g37cb70fbda3_0_75" title="Trello.png"/>
          <p:cNvPicPr preferRelativeResize="0"/>
          <p:nvPr/>
        </p:nvPicPr>
        <p:blipFill>
          <a:blip r:embed="rId3">
            <a:alphaModFix/>
          </a:blip>
          <a:stretch>
            <a:fillRect/>
          </a:stretch>
        </p:blipFill>
        <p:spPr>
          <a:xfrm>
            <a:off x="243042" y="8949355"/>
            <a:ext cx="1316250" cy="1316250"/>
          </a:xfrm>
          <a:prstGeom prst="rect">
            <a:avLst/>
          </a:prstGeom>
          <a:noFill/>
          <a:ln>
            <a:noFill/>
          </a:ln>
        </p:spPr>
      </p:pic>
      <p:pic>
        <p:nvPicPr>
          <p:cNvPr id="224" name="Google Shape;224;g37cb70fbda3_0_75" title="62b22391038aad4d3ed7ca37.png"/>
          <p:cNvPicPr preferRelativeResize="0"/>
          <p:nvPr/>
        </p:nvPicPr>
        <p:blipFill>
          <a:blip r:embed="rId4">
            <a:alphaModFix/>
          </a:blip>
          <a:stretch>
            <a:fillRect/>
          </a:stretch>
        </p:blipFill>
        <p:spPr>
          <a:xfrm>
            <a:off x="4867745" y="6050293"/>
            <a:ext cx="1043309" cy="1045409"/>
          </a:xfrm>
          <a:prstGeom prst="rect">
            <a:avLst/>
          </a:prstGeom>
          <a:noFill/>
          <a:ln>
            <a:noFill/>
          </a:ln>
        </p:spPr>
      </p:pic>
      <p:pic>
        <p:nvPicPr>
          <p:cNvPr id="225" name="Google Shape;225;g37cb70fbda3_0_75" title="favpng_acabd56e8d305bb483e7b8f174f152ab.png"/>
          <p:cNvPicPr preferRelativeResize="0"/>
          <p:nvPr/>
        </p:nvPicPr>
        <p:blipFill>
          <a:blip r:embed="rId5">
            <a:alphaModFix/>
          </a:blip>
          <a:stretch>
            <a:fillRect/>
          </a:stretch>
        </p:blipFill>
        <p:spPr>
          <a:xfrm>
            <a:off x="0" y="6866900"/>
            <a:ext cx="1802350" cy="1802350"/>
          </a:xfrm>
          <a:prstGeom prst="rect">
            <a:avLst/>
          </a:prstGeom>
          <a:noFill/>
          <a:ln>
            <a:noFill/>
          </a:ln>
        </p:spPr>
      </p:pic>
      <p:pic>
        <p:nvPicPr>
          <p:cNvPr id="226" name="Google Shape;226;g37cb70fbda3_0_75" title="TensorFlow.png"/>
          <p:cNvPicPr preferRelativeResize="0"/>
          <p:nvPr/>
        </p:nvPicPr>
        <p:blipFill>
          <a:blip r:embed="rId6">
            <a:alphaModFix/>
          </a:blip>
          <a:stretch>
            <a:fillRect/>
          </a:stretch>
        </p:blipFill>
        <p:spPr>
          <a:xfrm>
            <a:off x="10011251" y="4749873"/>
            <a:ext cx="936184" cy="936184"/>
          </a:xfrm>
          <a:prstGeom prst="rect">
            <a:avLst/>
          </a:prstGeom>
          <a:noFill/>
          <a:ln>
            <a:noFill/>
          </a:ln>
        </p:spPr>
      </p:pic>
      <p:pic>
        <p:nvPicPr>
          <p:cNvPr id="227" name="Google Shape;227;g37cb70fbda3_0_75" title="mano-sosteniendo-telefono-inteligente-pantalla-blanco.png"/>
          <p:cNvPicPr preferRelativeResize="0"/>
          <p:nvPr/>
        </p:nvPicPr>
        <p:blipFill>
          <a:blip r:embed="rId7">
            <a:alphaModFix/>
          </a:blip>
          <a:stretch>
            <a:fillRect/>
          </a:stretch>
        </p:blipFill>
        <p:spPr>
          <a:xfrm>
            <a:off x="5559856" y="4969140"/>
            <a:ext cx="5602744" cy="6979640"/>
          </a:xfrm>
          <a:prstGeom prst="rect">
            <a:avLst/>
          </a:prstGeom>
          <a:noFill/>
          <a:ln>
            <a:noFill/>
          </a:ln>
        </p:spPr>
      </p:pic>
      <p:pic>
        <p:nvPicPr>
          <p:cNvPr id="228" name="Google Shape;228;g37cb70fbda3_0_75" title="pngwing.com.png"/>
          <p:cNvPicPr preferRelativeResize="0"/>
          <p:nvPr/>
        </p:nvPicPr>
        <p:blipFill>
          <a:blip r:embed="rId8">
            <a:alphaModFix/>
          </a:blip>
          <a:stretch>
            <a:fillRect/>
          </a:stretch>
        </p:blipFill>
        <p:spPr>
          <a:xfrm>
            <a:off x="3894425" y="7520715"/>
            <a:ext cx="1904847" cy="1428626"/>
          </a:xfrm>
          <a:prstGeom prst="rect">
            <a:avLst/>
          </a:prstGeom>
          <a:noFill/>
          <a:ln>
            <a:noFill/>
          </a:ln>
        </p:spPr>
      </p:pic>
      <p:pic>
        <p:nvPicPr>
          <p:cNvPr id="229" name="Google Shape;229;g37cb70fbda3_0_75"/>
          <p:cNvPicPr preferRelativeResize="0"/>
          <p:nvPr/>
        </p:nvPicPr>
        <p:blipFill>
          <a:blip r:embed="rId9">
            <a:alphaModFix/>
          </a:blip>
          <a:stretch>
            <a:fillRect/>
          </a:stretch>
        </p:blipFill>
        <p:spPr>
          <a:xfrm>
            <a:off x="7408811" y="6815651"/>
            <a:ext cx="1904847" cy="1904847"/>
          </a:xfrm>
          <a:prstGeom prst="rect">
            <a:avLst/>
          </a:prstGeom>
          <a:noFill/>
          <a:ln>
            <a:noFill/>
          </a:ln>
        </p:spPr>
      </p:pic>
      <p:pic>
        <p:nvPicPr>
          <p:cNvPr id="230" name="Google Shape;230;g37cb70fbda3_0_75"/>
          <p:cNvPicPr preferRelativeResize="0"/>
          <p:nvPr/>
        </p:nvPicPr>
        <p:blipFill>
          <a:blip r:embed="rId10">
            <a:alphaModFix/>
          </a:blip>
          <a:stretch>
            <a:fillRect/>
          </a:stretch>
        </p:blipFill>
        <p:spPr>
          <a:xfrm>
            <a:off x="6356418" y="4494498"/>
            <a:ext cx="3140748" cy="913535"/>
          </a:xfrm>
          <a:prstGeom prst="rect">
            <a:avLst/>
          </a:prstGeom>
          <a:noFill/>
          <a:ln>
            <a:noFill/>
          </a:ln>
        </p:spPr>
      </p:pic>
      <p:pic>
        <p:nvPicPr>
          <p:cNvPr id="231" name="Google Shape;231;g37cb70fbda3_0_75"/>
          <p:cNvPicPr preferRelativeResize="0"/>
          <p:nvPr/>
        </p:nvPicPr>
        <p:blipFill>
          <a:blip r:embed="rId11">
            <a:alphaModFix/>
          </a:blip>
          <a:stretch>
            <a:fillRect/>
          </a:stretch>
        </p:blipFill>
        <p:spPr>
          <a:xfrm>
            <a:off x="10487289" y="6050299"/>
            <a:ext cx="2343395" cy="1341044"/>
          </a:xfrm>
          <a:prstGeom prst="rect">
            <a:avLst/>
          </a:prstGeom>
          <a:noFill/>
          <a:ln>
            <a:noFill/>
          </a:ln>
        </p:spPr>
      </p:pic>
      <p:pic>
        <p:nvPicPr>
          <p:cNvPr id="232" name="Google Shape;232;g37cb70fbda3_0_75"/>
          <p:cNvPicPr preferRelativeResize="0"/>
          <p:nvPr/>
        </p:nvPicPr>
        <p:blipFill>
          <a:blip r:embed="rId12">
            <a:alphaModFix/>
          </a:blip>
          <a:stretch>
            <a:fillRect/>
          </a:stretch>
        </p:blipFill>
        <p:spPr>
          <a:xfrm>
            <a:off x="10849565" y="7634814"/>
            <a:ext cx="2400860" cy="1200430"/>
          </a:xfrm>
          <a:prstGeom prst="rect">
            <a:avLst/>
          </a:prstGeom>
          <a:noFill/>
          <a:ln>
            <a:noFill/>
          </a:ln>
        </p:spPr>
      </p:pic>
      <p:pic>
        <p:nvPicPr>
          <p:cNvPr id="233" name="Google Shape;233;g37cb70fbda3_0_75"/>
          <p:cNvPicPr preferRelativeResize="0"/>
          <p:nvPr/>
        </p:nvPicPr>
        <p:blipFill>
          <a:blip r:embed="rId13">
            <a:alphaModFix/>
          </a:blip>
          <a:stretch>
            <a:fillRect/>
          </a:stretch>
        </p:blipFill>
        <p:spPr>
          <a:xfrm>
            <a:off x="0" y="2286463"/>
            <a:ext cx="19230802" cy="2121400"/>
          </a:xfrm>
          <a:prstGeom prst="rect">
            <a:avLst/>
          </a:prstGeom>
          <a:noFill/>
          <a:ln>
            <a:noFill/>
          </a:ln>
        </p:spPr>
      </p:pic>
      <p:sp>
        <p:nvSpPr>
          <p:cNvPr id="234" name="Google Shape;234;g37cb70fbda3_0_75"/>
          <p:cNvSpPr txBox="1"/>
          <p:nvPr/>
        </p:nvSpPr>
        <p:spPr>
          <a:xfrm>
            <a:off x="13159075" y="528585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9090"/>
              </a:lnSpc>
              <a:spcBef>
                <a:spcPts val="0"/>
              </a:spcBef>
              <a:spcAft>
                <a:spcPts val="0"/>
              </a:spcAft>
              <a:buNone/>
            </a:pPr>
            <a:r>
              <a:rPr b="1" lang="es-ES" sz="1600">
                <a:solidFill>
                  <a:srgbClr val="373B48"/>
                </a:solidFill>
              </a:rPr>
              <a:t>Herramientas de testing</a:t>
            </a:r>
            <a:endParaRPr b="1" sz="1600">
              <a:solidFill>
                <a:srgbClr val="373B48"/>
              </a:solidFill>
            </a:endParaRPr>
          </a:p>
        </p:txBody>
      </p:sp>
      <p:sp>
        <p:nvSpPr>
          <p:cNvPr id="235" name="Google Shape;235;g37cb70fbda3_0_75"/>
          <p:cNvSpPr txBox="1"/>
          <p:nvPr/>
        </p:nvSpPr>
        <p:spPr>
          <a:xfrm>
            <a:off x="13250425" y="5901325"/>
            <a:ext cx="6408600" cy="834000"/>
          </a:xfrm>
          <a:prstGeom prst="rect">
            <a:avLst/>
          </a:prstGeom>
          <a:noFill/>
          <a:ln>
            <a:noFill/>
          </a:ln>
        </p:spPr>
        <p:txBody>
          <a:bodyPr anchorCtr="0" anchor="t" bIns="91425" lIns="91425" spcFirstLastPara="1" rIns="91425" wrap="square" tIns="91425">
            <a:spAutoFit/>
          </a:bodyPr>
          <a:lstStyle/>
          <a:p>
            <a:pPr indent="0" lvl="0" marL="0" rtl="0" algn="l">
              <a:lnSpc>
                <a:spcPct val="163636"/>
              </a:lnSpc>
              <a:spcBef>
                <a:spcPts val="0"/>
              </a:spcBef>
              <a:spcAft>
                <a:spcPts val="0"/>
              </a:spcAft>
              <a:buNone/>
            </a:pPr>
            <a:r>
              <a:rPr lang="es-ES" sz="1600">
                <a:solidFill>
                  <a:schemeClr val="dk1"/>
                </a:solidFill>
              </a:rPr>
              <a:t>•</a:t>
            </a:r>
            <a:r>
              <a:rPr b="1" lang="es-ES" sz="1600">
                <a:solidFill>
                  <a:srgbClr val="52586B"/>
                </a:solidFill>
              </a:rPr>
              <a:t>Android Studio Emulator:</a:t>
            </a:r>
            <a:r>
              <a:rPr lang="es-ES" sz="1600">
                <a:solidFill>
                  <a:srgbClr val="52586B"/>
                </a:solidFill>
              </a:rPr>
              <a:t> Simulación en múltiples dispositivos</a:t>
            </a:r>
            <a:endParaRPr sz="1600">
              <a:solidFill>
                <a:srgbClr val="52586B"/>
              </a:solidFill>
            </a:endParaRPr>
          </a:p>
          <a:p>
            <a:pPr indent="0" lvl="0" marL="0" rtl="0" algn="l">
              <a:lnSpc>
                <a:spcPct val="163636"/>
              </a:lnSpc>
              <a:spcBef>
                <a:spcPts val="0"/>
              </a:spcBef>
              <a:spcAft>
                <a:spcPts val="0"/>
              </a:spcAft>
              <a:buNone/>
            </a:pPr>
            <a:r>
              <a:rPr lang="es-ES" sz="1600">
                <a:solidFill>
                  <a:schemeClr val="dk1"/>
                </a:solidFill>
              </a:rPr>
              <a:t>•</a:t>
            </a:r>
            <a:r>
              <a:rPr b="1" lang="es-ES" sz="1600">
                <a:solidFill>
                  <a:srgbClr val="52586B"/>
                </a:solidFill>
              </a:rPr>
              <a:t>Firebase Test Lab:</a:t>
            </a:r>
            <a:r>
              <a:rPr lang="es-ES" sz="1600">
                <a:solidFill>
                  <a:srgbClr val="52586B"/>
                </a:solidFill>
              </a:rPr>
              <a:t> Pruebas automatizadas en dispositivos reales</a:t>
            </a:r>
            <a:endParaRPr sz="1600">
              <a:solidFill>
                <a:srgbClr val="52586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37f1103a9a9_1_0"/>
          <p:cNvSpPr txBox="1"/>
          <p:nvPr>
            <p:ph idx="1" type="body"/>
          </p:nvPr>
        </p:nvSpPr>
        <p:spPr>
          <a:xfrm>
            <a:off x="200325" y="1144650"/>
            <a:ext cx="6867900" cy="600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s-ES" sz="3900">
                <a:solidFill>
                  <a:schemeClr val="lt1"/>
                </a:solidFill>
              </a:rPr>
              <a:t>R</a:t>
            </a:r>
            <a:r>
              <a:rPr lang="es-ES" sz="3900">
                <a:solidFill>
                  <a:schemeClr val="lt1"/>
                </a:solidFill>
              </a:rPr>
              <a:t>equisitos </a:t>
            </a:r>
            <a:r>
              <a:rPr lang="es-ES" sz="3900">
                <a:solidFill>
                  <a:schemeClr val="lt1"/>
                </a:solidFill>
              </a:rPr>
              <a:t>técnicos</a:t>
            </a:r>
            <a:endParaRPr sz="3900">
              <a:solidFill>
                <a:schemeClr val="lt1"/>
              </a:solidFill>
            </a:endParaRPr>
          </a:p>
        </p:txBody>
      </p:sp>
      <p:sp>
        <p:nvSpPr>
          <p:cNvPr id="242" name="Google Shape;242;g37f1103a9a9_1_0"/>
          <p:cNvSpPr txBox="1"/>
          <p:nvPr>
            <p:ph idx="2" type="body"/>
          </p:nvPr>
        </p:nvSpPr>
        <p:spPr>
          <a:xfrm>
            <a:off x="864650" y="2505250"/>
            <a:ext cx="6301200" cy="461700"/>
          </a:xfrm>
          <a:prstGeom prst="rect">
            <a:avLst/>
          </a:prstGeom>
        </p:spPr>
        <p:txBody>
          <a:bodyPr anchorCtr="0" anchor="t" bIns="0" lIns="0" spcFirstLastPara="1" rIns="0" wrap="square" tIns="0">
            <a:spAutoFit/>
          </a:bodyPr>
          <a:lstStyle/>
          <a:p>
            <a:pPr indent="-419100" lvl="0" marL="457200" rtl="0" algn="l">
              <a:spcBef>
                <a:spcPts val="0"/>
              </a:spcBef>
              <a:spcAft>
                <a:spcPts val="0"/>
              </a:spcAft>
              <a:buSzPts val="3000"/>
              <a:buChar char="●"/>
            </a:pPr>
            <a:r>
              <a:rPr b="1" lang="es-ES" sz="2700">
                <a:solidFill>
                  <a:schemeClr val="dk1"/>
                </a:solidFill>
              </a:rPr>
              <a:t>Dispositivo de mínimos recursos</a:t>
            </a:r>
            <a:endParaRPr b="1" sz="3600"/>
          </a:p>
        </p:txBody>
      </p:sp>
      <p:sp>
        <p:nvSpPr>
          <p:cNvPr id="243" name="Google Shape;243;g37f1103a9a9_1_0"/>
          <p:cNvSpPr txBox="1"/>
          <p:nvPr/>
        </p:nvSpPr>
        <p:spPr>
          <a:xfrm>
            <a:off x="991200" y="3282325"/>
            <a:ext cx="10708200" cy="640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2000">
                <a:solidFill>
                  <a:schemeClr val="dk1"/>
                </a:solidFill>
              </a:rPr>
              <a:t>CPU</a:t>
            </a:r>
            <a:r>
              <a:rPr lang="es-ES" sz="2000">
                <a:solidFill>
                  <a:schemeClr val="dk1"/>
                </a:solidFill>
              </a:rPr>
              <a:t>: Quad-core ARM Cortex-A53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b="1" lang="es-ES" sz="2000">
                <a:solidFill>
                  <a:schemeClr val="dk1"/>
                </a:solidFill>
              </a:rPr>
              <a:t>RAM</a:t>
            </a:r>
            <a:r>
              <a:rPr lang="es-ES" sz="2000">
                <a:solidFill>
                  <a:schemeClr val="dk1"/>
                </a:solidFill>
              </a:rPr>
              <a:t>: 3 GB.</a:t>
            </a:r>
            <a:br>
              <a:rPr lang="es-ES" sz="2000">
                <a:solidFill>
                  <a:schemeClr val="dk1"/>
                </a:solidFill>
              </a:rPr>
            </a:br>
            <a:endParaRPr sz="2000">
              <a:solidFill>
                <a:schemeClr val="dk1"/>
              </a:solidFill>
            </a:endParaRPr>
          </a:p>
          <a:p>
            <a:pPr indent="0" lvl="0" marL="0" rtl="0" algn="l">
              <a:spcBef>
                <a:spcPts val="0"/>
              </a:spcBef>
              <a:spcAft>
                <a:spcPts val="0"/>
              </a:spcAft>
              <a:buClr>
                <a:schemeClr val="dk1"/>
              </a:buClr>
              <a:buSzPts val="1100"/>
              <a:buFont typeface="Arial"/>
              <a:buNone/>
            </a:pPr>
            <a:r>
              <a:rPr b="1" lang="es-ES" sz="2000">
                <a:solidFill>
                  <a:schemeClr val="dk1"/>
                </a:solidFill>
              </a:rPr>
              <a:t>GPU/NPU</a:t>
            </a:r>
            <a:r>
              <a:rPr lang="es-ES" sz="2000">
                <a:solidFill>
                  <a:schemeClr val="dk1"/>
                </a:solidFill>
              </a:rPr>
              <a:t>: GPU integrada básica (Adreno 505 o Mali-G52 mínimo).</a:t>
            </a:r>
            <a:br>
              <a:rPr lang="es-ES" sz="2000">
                <a:solidFill>
                  <a:schemeClr val="dk1"/>
                </a:solidFill>
              </a:rPr>
            </a:br>
            <a:endParaRPr sz="2000">
              <a:solidFill>
                <a:schemeClr val="dk1"/>
              </a:solidFill>
            </a:endParaRPr>
          </a:p>
          <a:p>
            <a:pPr indent="0" lvl="0" marL="0" rtl="0" algn="l">
              <a:spcBef>
                <a:spcPts val="0"/>
              </a:spcBef>
              <a:spcAft>
                <a:spcPts val="0"/>
              </a:spcAft>
              <a:buNone/>
            </a:pPr>
            <a:r>
              <a:rPr b="1" lang="es-ES" sz="2000">
                <a:solidFill>
                  <a:schemeClr val="dk1"/>
                </a:solidFill>
              </a:rPr>
              <a:t>Almacenamiento</a:t>
            </a:r>
            <a:r>
              <a:rPr lang="es-ES" sz="2000">
                <a:solidFill>
                  <a:schemeClr val="dk1"/>
                </a:solidFill>
              </a:rPr>
              <a:t>: 32 GB.</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b="1" lang="es-ES" sz="2000">
                <a:solidFill>
                  <a:schemeClr val="dk1"/>
                </a:solidFill>
              </a:rPr>
              <a:t>Cámara</a:t>
            </a:r>
            <a:r>
              <a:rPr b="1" lang="es-ES" sz="2000">
                <a:solidFill>
                  <a:schemeClr val="dk1"/>
                </a:solidFill>
              </a:rPr>
              <a:t>/</a:t>
            </a:r>
            <a:r>
              <a:rPr b="1" lang="es-ES" sz="2000">
                <a:solidFill>
                  <a:schemeClr val="dk1"/>
                </a:solidFill>
              </a:rPr>
              <a:t>resolución</a:t>
            </a:r>
            <a:r>
              <a:rPr b="1" lang="es-ES" sz="2000">
                <a:solidFill>
                  <a:schemeClr val="dk1"/>
                </a:solidFill>
              </a:rPr>
              <a:t>: </a:t>
            </a:r>
            <a:r>
              <a:rPr lang="es-ES" sz="2000">
                <a:solidFill>
                  <a:schemeClr val="dk1"/>
                </a:solidFill>
              </a:rPr>
              <a:t>8 mp</a:t>
            </a:r>
            <a:endParaRPr sz="11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Clr>
                <a:schemeClr val="dk1"/>
              </a:buClr>
              <a:buSzPts val="1100"/>
              <a:buFont typeface="Arial"/>
              <a:buNone/>
            </a:pPr>
            <a:r>
              <a:t/>
            </a:r>
            <a:endParaRPr b="1" sz="1100">
              <a:solidFill>
                <a:schemeClr val="dk1"/>
              </a:solidFill>
            </a:endParaRPr>
          </a:p>
          <a:p>
            <a:pPr indent="0" lvl="0" marL="0" rtl="0" algn="l">
              <a:spcBef>
                <a:spcPts val="0"/>
              </a:spcBef>
              <a:spcAft>
                <a:spcPts val="0"/>
              </a:spcAft>
              <a:buClr>
                <a:schemeClr val="dk1"/>
              </a:buClr>
              <a:buSzPts val="1100"/>
              <a:buFont typeface="Arial"/>
              <a:buNone/>
            </a:pPr>
            <a:r>
              <a:rPr b="1" lang="es-ES" sz="2000">
                <a:solidFill>
                  <a:schemeClr val="dk1"/>
                </a:solidFill>
              </a:rPr>
              <a:t>Sistema operativo</a:t>
            </a:r>
            <a:r>
              <a:rPr lang="es-ES" sz="2000">
                <a:solidFill>
                  <a:schemeClr val="dk1"/>
                </a:solidFill>
              </a:rPr>
              <a:t>: Android 10 o superior</a:t>
            </a:r>
            <a:br>
              <a:rPr lang="es-ES" sz="2000">
                <a:solidFill>
                  <a:schemeClr val="dk1"/>
                </a:solidFill>
              </a:rPr>
            </a:br>
            <a:endParaRPr sz="2000">
              <a:solidFill>
                <a:schemeClr val="dk1"/>
              </a:solidFill>
            </a:endParaRPr>
          </a:p>
          <a:p>
            <a:pPr indent="0" lvl="0" marL="0" rtl="0" algn="l">
              <a:spcBef>
                <a:spcPts val="0"/>
              </a:spcBef>
              <a:spcAft>
                <a:spcPts val="0"/>
              </a:spcAft>
              <a:buClr>
                <a:schemeClr val="dk1"/>
              </a:buClr>
              <a:buSzPts val="1100"/>
              <a:buFont typeface="Arial"/>
              <a:buNone/>
            </a:pPr>
            <a:r>
              <a:rPr b="1" lang="es-ES" sz="2000">
                <a:solidFill>
                  <a:schemeClr val="dk1"/>
                </a:solidFill>
              </a:rPr>
              <a:t>dispositivos</a:t>
            </a:r>
            <a:r>
              <a:rPr lang="es-ES" sz="2000">
                <a:solidFill>
                  <a:schemeClr val="dk1"/>
                </a:solidFill>
              </a:rPr>
              <a:t>:</a:t>
            </a:r>
            <a:br>
              <a:rPr lang="es-ES" sz="2000">
                <a:solidFill>
                  <a:schemeClr val="dk1"/>
                </a:solidFill>
              </a:rPr>
            </a:b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s-ES" sz="2000">
                <a:solidFill>
                  <a:schemeClr val="dk1"/>
                </a:solidFill>
              </a:rPr>
              <a:t>Xiaomi Redmi 9A.</a:t>
            </a:r>
            <a:br>
              <a:rPr lang="es-ES" sz="2000">
                <a:solidFill>
                  <a:schemeClr val="dk1"/>
                </a:solidFill>
              </a:rPr>
            </a:b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s-ES" sz="2000">
                <a:solidFill>
                  <a:schemeClr val="dk1"/>
                </a:solidFill>
              </a:rPr>
              <a:t>Samsung Galaxy A10s.</a:t>
            </a:r>
            <a:br>
              <a:rPr lang="es-ES" sz="2000">
                <a:solidFill>
                  <a:schemeClr val="dk1"/>
                </a:solidFill>
              </a:rPr>
            </a:b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s-ES" sz="2000">
                <a:solidFill>
                  <a:schemeClr val="dk1"/>
                </a:solidFill>
              </a:rPr>
              <a:t>Motorola E6 Plus.</a:t>
            </a:r>
            <a:endParaRPr sz="2000">
              <a:solidFill>
                <a:schemeClr val="dk1"/>
              </a:solidFill>
            </a:endParaRPr>
          </a:p>
        </p:txBody>
      </p:sp>
      <p:sp>
        <p:nvSpPr>
          <p:cNvPr id="244" name="Google Shape;244;g37f1103a9a9_1_0"/>
          <p:cNvSpPr txBox="1"/>
          <p:nvPr/>
        </p:nvSpPr>
        <p:spPr>
          <a:xfrm>
            <a:off x="9115725" y="2505250"/>
            <a:ext cx="9180600" cy="8651400"/>
          </a:xfrm>
          <a:prstGeom prst="rect">
            <a:avLst/>
          </a:prstGeom>
          <a:noFill/>
          <a:ln>
            <a:noFill/>
          </a:ln>
        </p:spPr>
        <p:txBody>
          <a:bodyPr anchorCtr="0" anchor="t" bIns="91425" lIns="91425" spcFirstLastPara="1" rIns="91425" wrap="square" tIns="91425">
            <a:spAutoFit/>
          </a:bodyPr>
          <a:lstStyle/>
          <a:p>
            <a:pPr indent="-400050" lvl="0" marL="457200" rtl="0" algn="l">
              <a:lnSpc>
                <a:spcPct val="115000"/>
              </a:lnSpc>
              <a:spcBef>
                <a:spcPts val="1800"/>
              </a:spcBef>
              <a:spcAft>
                <a:spcPts val="0"/>
              </a:spcAft>
              <a:buClr>
                <a:schemeClr val="dk1"/>
              </a:buClr>
              <a:buSzPts val="2700"/>
              <a:buChar char="●"/>
            </a:pPr>
            <a:r>
              <a:rPr b="1" lang="es-ES" sz="2700">
                <a:solidFill>
                  <a:schemeClr val="dk1"/>
                </a:solidFill>
              </a:rPr>
              <a:t> Dispositivo recomendado</a:t>
            </a:r>
            <a:endParaRPr sz="2000">
              <a:solidFill>
                <a:schemeClr val="dk1"/>
              </a:solidFill>
            </a:endParaRPr>
          </a:p>
          <a:p>
            <a:pPr indent="0" lvl="0" marL="0" rtl="0" algn="l">
              <a:lnSpc>
                <a:spcPct val="115000"/>
              </a:lnSpc>
              <a:spcBef>
                <a:spcPts val="1200"/>
              </a:spcBef>
              <a:spcAft>
                <a:spcPts val="0"/>
              </a:spcAft>
              <a:buNone/>
            </a:pPr>
            <a:r>
              <a:rPr b="1" lang="es-ES" sz="2000">
                <a:solidFill>
                  <a:schemeClr val="dk1"/>
                </a:solidFill>
              </a:rPr>
              <a:t>CPU</a:t>
            </a:r>
            <a:r>
              <a:rPr lang="es-ES" sz="2000">
                <a:solidFill>
                  <a:schemeClr val="dk1"/>
                </a:solidFill>
              </a:rPr>
              <a:t>: Octa-core ARM Cortex-A76 o superior.</a:t>
            </a:r>
            <a:br>
              <a:rPr lang="es-ES" sz="2000">
                <a:solidFill>
                  <a:schemeClr val="dk1"/>
                </a:solidFill>
              </a:rPr>
            </a:br>
            <a:endParaRPr sz="2000">
              <a:solidFill>
                <a:schemeClr val="dk1"/>
              </a:solidFill>
            </a:endParaRPr>
          </a:p>
          <a:p>
            <a:pPr indent="0" lvl="0" marL="0" rtl="0" algn="l">
              <a:lnSpc>
                <a:spcPct val="115000"/>
              </a:lnSpc>
              <a:spcBef>
                <a:spcPts val="1200"/>
              </a:spcBef>
              <a:spcAft>
                <a:spcPts val="0"/>
              </a:spcAft>
              <a:buNone/>
            </a:pPr>
            <a:r>
              <a:rPr b="1" lang="es-ES" sz="2000">
                <a:solidFill>
                  <a:schemeClr val="dk1"/>
                </a:solidFill>
              </a:rPr>
              <a:t>RAM</a:t>
            </a:r>
            <a:r>
              <a:rPr lang="es-ES" sz="2000">
                <a:solidFill>
                  <a:schemeClr val="dk1"/>
                </a:solidFill>
              </a:rPr>
              <a:t>: 6 GB (ideal 8 GB).</a:t>
            </a:r>
            <a:br>
              <a:rPr lang="es-ES" sz="2000">
                <a:solidFill>
                  <a:schemeClr val="dk1"/>
                </a:solidFill>
              </a:rPr>
            </a:br>
            <a:endParaRPr sz="2000">
              <a:solidFill>
                <a:schemeClr val="dk1"/>
              </a:solidFill>
            </a:endParaRPr>
          </a:p>
          <a:p>
            <a:pPr indent="0" lvl="0" marL="0" rtl="0" algn="l">
              <a:lnSpc>
                <a:spcPct val="115000"/>
              </a:lnSpc>
              <a:spcBef>
                <a:spcPts val="1200"/>
              </a:spcBef>
              <a:spcAft>
                <a:spcPts val="0"/>
              </a:spcAft>
              <a:buNone/>
            </a:pPr>
            <a:r>
              <a:rPr b="1" lang="es-ES" sz="2000">
                <a:solidFill>
                  <a:schemeClr val="dk1"/>
                </a:solidFill>
              </a:rPr>
              <a:t>GPU/NPU</a:t>
            </a:r>
            <a:r>
              <a:rPr lang="es-ES" sz="2000">
                <a:solidFill>
                  <a:schemeClr val="dk1"/>
                </a:solidFill>
              </a:rPr>
              <a:t>: GPU Adreno 640+ o Mali-G77 / NPU dedicada (como la de Snapdragon 778G o superior).</a:t>
            </a:r>
            <a:endParaRPr sz="2000">
              <a:solidFill>
                <a:schemeClr val="dk1"/>
              </a:solidFill>
            </a:endParaRPr>
          </a:p>
          <a:p>
            <a:pPr indent="0" lvl="0" marL="0" rtl="0" algn="l">
              <a:lnSpc>
                <a:spcPct val="115000"/>
              </a:lnSpc>
              <a:spcBef>
                <a:spcPts val="1200"/>
              </a:spcBef>
              <a:spcAft>
                <a:spcPts val="0"/>
              </a:spcAft>
              <a:buNone/>
            </a:pPr>
            <a:r>
              <a:t/>
            </a:r>
            <a:endParaRPr sz="2000">
              <a:solidFill>
                <a:schemeClr val="dk1"/>
              </a:solidFill>
            </a:endParaRPr>
          </a:p>
          <a:p>
            <a:pPr indent="0" lvl="0" marL="0" rtl="0" algn="l">
              <a:lnSpc>
                <a:spcPct val="115000"/>
              </a:lnSpc>
              <a:spcBef>
                <a:spcPts val="1200"/>
              </a:spcBef>
              <a:spcAft>
                <a:spcPts val="0"/>
              </a:spcAft>
              <a:buNone/>
            </a:pPr>
            <a:r>
              <a:rPr b="1" lang="es-ES" sz="2000">
                <a:solidFill>
                  <a:schemeClr val="dk1"/>
                </a:solidFill>
              </a:rPr>
              <a:t>Almacenamiento</a:t>
            </a:r>
            <a:r>
              <a:rPr lang="es-ES" sz="2000">
                <a:solidFill>
                  <a:schemeClr val="dk1"/>
                </a:solidFill>
              </a:rPr>
              <a:t>: 128 GB.</a:t>
            </a:r>
            <a:endParaRPr sz="2000">
              <a:solidFill>
                <a:schemeClr val="dk1"/>
              </a:solidFill>
            </a:endParaRPr>
          </a:p>
          <a:p>
            <a:pPr indent="0" lvl="0" marL="0" rtl="0" algn="l">
              <a:lnSpc>
                <a:spcPct val="115000"/>
              </a:lnSpc>
              <a:spcBef>
                <a:spcPts val="1200"/>
              </a:spcBef>
              <a:spcAft>
                <a:spcPts val="0"/>
              </a:spcAft>
              <a:buNone/>
            </a:pPr>
            <a:br>
              <a:rPr lang="es-ES" sz="2000">
                <a:solidFill>
                  <a:schemeClr val="dk1"/>
                </a:solidFill>
              </a:rPr>
            </a:br>
            <a:r>
              <a:rPr b="1" lang="es-ES" sz="2000">
                <a:solidFill>
                  <a:schemeClr val="dk1"/>
                </a:solidFill>
              </a:rPr>
              <a:t>Cámara/resolución: </a:t>
            </a:r>
            <a:r>
              <a:rPr lang="es-ES" sz="2000">
                <a:solidFill>
                  <a:schemeClr val="dk1"/>
                </a:solidFill>
              </a:rPr>
              <a:t>16 mp hacia arriba</a:t>
            </a:r>
            <a:endParaRPr sz="2000">
              <a:solidFill>
                <a:schemeClr val="dk1"/>
              </a:solidFill>
            </a:endParaRPr>
          </a:p>
          <a:p>
            <a:pPr indent="0" lvl="0" marL="0" rtl="0" algn="l">
              <a:lnSpc>
                <a:spcPct val="115000"/>
              </a:lnSpc>
              <a:spcBef>
                <a:spcPts val="1200"/>
              </a:spcBef>
              <a:spcAft>
                <a:spcPts val="0"/>
              </a:spcAft>
              <a:buNone/>
            </a:pPr>
            <a:r>
              <a:t/>
            </a:r>
            <a:endParaRPr sz="2000">
              <a:solidFill>
                <a:schemeClr val="dk1"/>
              </a:solidFill>
            </a:endParaRPr>
          </a:p>
          <a:p>
            <a:pPr indent="0" lvl="0" marL="0" rtl="0" algn="l">
              <a:lnSpc>
                <a:spcPct val="115000"/>
              </a:lnSpc>
              <a:spcBef>
                <a:spcPts val="1200"/>
              </a:spcBef>
              <a:spcAft>
                <a:spcPts val="0"/>
              </a:spcAft>
              <a:buNone/>
            </a:pPr>
            <a:r>
              <a:rPr b="1" lang="es-ES" sz="2000">
                <a:solidFill>
                  <a:schemeClr val="dk1"/>
                </a:solidFill>
              </a:rPr>
              <a:t>Sistema operativo</a:t>
            </a:r>
            <a:r>
              <a:rPr lang="es-ES" sz="2000">
                <a:solidFill>
                  <a:schemeClr val="dk1"/>
                </a:solidFill>
              </a:rPr>
              <a:t>: Android 12 o superior</a:t>
            </a:r>
            <a:br>
              <a:rPr lang="es-ES" sz="2000">
                <a:solidFill>
                  <a:schemeClr val="dk1"/>
                </a:solidFill>
              </a:rPr>
            </a:br>
            <a:endParaRPr sz="2000">
              <a:solidFill>
                <a:schemeClr val="dk1"/>
              </a:solidFill>
            </a:endParaRPr>
          </a:p>
          <a:p>
            <a:pPr indent="0" lvl="0" marL="0" rtl="0" algn="l">
              <a:lnSpc>
                <a:spcPct val="115000"/>
              </a:lnSpc>
              <a:spcBef>
                <a:spcPts val="1200"/>
              </a:spcBef>
              <a:spcAft>
                <a:spcPts val="0"/>
              </a:spcAft>
              <a:buNone/>
            </a:pPr>
            <a:r>
              <a:rPr b="1" lang="es-ES" sz="2000">
                <a:solidFill>
                  <a:schemeClr val="dk1"/>
                </a:solidFill>
              </a:rPr>
              <a:t>dispositivos</a:t>
            </a:r>
            <a:r>
              <a:rPr lang="es-ES" sz="2000">
                <a:solidFill>
                  <a:schemeClr val="dk1"/>
                </a:solidFill>
              </a:rPr>
              <a:t>:   </a:t>
            </a:r>
            <a:endParaRPr sz="2000">
              <a:solidFill>
                <a:schemeClr val="dk1"/>
              </a:solidFill>
            </a:endParaRPr>
          </a:p>
          <a:p>
            <a:pPr indent="-355600" lvl="0" marL="914400" rtl="0" algn="l">
              <a:lnSpc>
                <a:spcPct val="115000"/>
              </a:lnSpc>
              <a:spcBef>
                <a:spcPts val="1200"/>
              </a:spcBef>
              <a:spcAft>
                <a:spcPts val="0"/>
              </a:spcAft>
              <a:buClr>
                <a:schemeClr val="dk1"/>
              </a:buClr>
              <a:buSzPts val="2000"/>
              <a:buChar char="●"/>
            </a:pPr>
            <a:r>
              <a:rPr lang="es-ES" sz="2000">
                <a:solidFill>
                  <a:schemeClr val="dk1"/>
                </a:solidFill>
              </a:rPr>
              <a:t>Xiaomi Poco X3 Pro (Snapdragon 860).</a:t>
            </a:r>
            <a:br>
              <a:rPr lang="es-ES" sz="2000">
                <a:solidFill>
                  <a:schemeClr val="dk1"/>
                </a:solidFill>
              </a:rPr>
            </a:br>
            <a:endParaRPr sz="2000">
              <a:solidFill>
                <a:schemeClr val="dk1"/>
              </a:solidFill>
            </a:endParaRPr>
          </a:p>
          <a:p>
            <a:pPr indent="-355600" lvl="0" marL="914400" rtl="0" algn="l">
              <a:lnSpc>
                <a:spcPct val="115000"/>
              </a:lnSpc>
              <a:spcBef>
                <a:spcPts val="0"/>
              </a:spcBef>
              <a:spcAft>
                <a:spcPts val="0"/>
              </a:spcAft>
              <a:buClr>
                <a:schemeClr val="dk1"/>
              </a:buClr>
              <a:buSzPts val="2000"/>
              <a:buChar char="●"/>
            </a:pPr>
            <a:r>
              <a:rPr lang="es-ES" sz="2000">
                <a:solidFill>
                  <a:schemeClr val="dk1"/>
                </a:solidFill>
              </a:rPr>
              <a:t>Samsung Galaxy A52s (Snapdragon 778G).</a:t>
            </a:r>
            <a:endParaRPr sz="2000">
              <a:solidFill>
                <a:schemeClr val="dk1"/>
              </a:solidFill>
            </a:endParaRPr>
          </a:p>
          <a:p>
            <a:pPr indent="0" lvl="0" marL="0" rtl="0" algn="l">
              <a:spcBef>
                <a:spcPts val="1200"/>
              </a:spcBef>
              <a:spcAft>
                <a:spcPts val="0"/>
              </a:spcAft>
              <a:buNone/>
            </a:pPr>
            <a:r>
              <a:t/>
            </a:r>
            <a:endParaRPr sz="18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37cb70fbda3_0_101"/>
          <p:cNvSpPr txBox="1"/>
          <p:nvPr>
            <p:ph idx="1" type="body"/>
          </p:nvPr>
        </p:nvSpPr>
        <p:spPr>
          <a:xfrm>
            <a:off x="5034621" y="6325031"/>
            <a:ext cx="11045400" cy="1256100"/>
          </a:xfrm>
          <a:prstGeom prst="rect">
            <a:avLst/>
          </a:prstGeom>
          <a:solidFill>
            <a:srgbClr val="317DE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SzPts val="1400"/>
              <a:buNone/>
            </a:pPr>
            <a:r>
              <a:t/>
            </a:r>
            <a:endParaRPr sz="2400">
              <a:solidFill>
                <a:schemeClr val="lt1"/>
              </a:solidFill>
            </a:endParaRPr>
          </a:p>
          <a:p>
            <a:pPr indent="0" lvl="0" marL="0" rtl="0" algn="ctr">
              <a:lnSpc>
                <a:spcPct val="115000"/>
              </a:lnSpc>
              <a:spcBef>
                <a:spcPts val="0"/>
              </a:spcBef>
              <a:spcAft>
                <a:spcPts val="0"/>
              </a:spcAft>
              <a:buSzPts val="1400"/>
              <a:buNone/>
            </a:pPr>
            <a:r>
              <a:t/>
            </a:r>
            <a:endParaRPr sz="2400">
              <a:solidFill>
                <a:schemeClr val="lt1"/>
              </a:solidFill>
            </a:endParaRPr>
          </a:p>
          <a:p>
            <a:pPr indent="0" lvl="0" marL="0" rtl="0" algn="ctr">
              <a:lnSpc>
                <a:spcPct val="115000"/>
              </a:lnSpc>
              <a:spcBef>
                <a:spcPts val="0"/>
              </a:spcBef>
              <a:spcAft>
                <a:spcPts val="0"/>
              </a:spcAft>
              <a:buSzPts val="1400"/>
              <a:buNone/>
            </a:pPr>
            <a:r>
              <a:rPr lang="es-ES" sz="3600">
                <a:solidFill>
                  <a:schemeClr val="lt1"/>
                </a:solidFill>
              </a:rPr>
              <a:t>Muchas Gracias por su atención!</a:t>
            </a:r>
            <a:endParaRPr sz="3600">
              <a:solidFill>
                <a:schemeClr val="lt1"/>
              </a:solidFill>
            </a:endParaRPr>
          </a:p>
          <a:p>
            <a:pPr indent="0" lvl="0" marL="0" rtl="0" algn="ctr">
              <a:lnSpc>
                <a:spcPct val="100000"/>
              </a:lnSpc>
              <a:spcBef>
                <a:spcPts val="0"/>
              </a:spcBef>
              <a:spcAft>
                <a:spcPts val="0"/>
              </a:spcAft>
              <a:buSzPts val="1100"/>
              <a:buNone/>
            </a:pPr>
            <a:r>
              <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
          <p:cNvSpPr txBox="1"/>
          <p:nvPr>
            <p:ph idx="1" type="body"/>
          </p:nvPr>
        </p:nvSpPr>
        <p:spPr>
          <a:xfrm>
            <a:off x="-2086175" y="1012425"/>
            <a:ext cx="7465800" cy="7389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s-ES">
                <a:solidFill>
                  <a:schemeClr val="lt1"/>
                </a:solidFill>
              </a:rPr>
              <a:t>Índice</a:t>
            </a:r>
            <a:endParaRPr>
              <a:solidFill>
                <a:schemeClr val="lt1"/>
              </a:solidFill>
            </a:endParaRPr>
          </a:p>
        </p:txBody>
      </p:sp>
      <p:sp>
        <p:nvSpPr>
          <p:cNvPr id="117" name="Google Shape;117;p2"/>
          <p:cNvSpPr txBox="1"/>
          <p:nvPr>
            <p:ph idx="2" type="body"/>
          </p:nvPr>
        </p:nvSpPr>
        <p:spPr>
          <a:xfrm>
            <a:off x="2203450" y="2911475"/>
            <a:ext cx="15335100" cy="7333800"/>
          </a:xfrm>
          <a:prstGeom prst="rect">
            <a:avLst/>
          </a:prstGeom>
          <a:noFill/>
          <a:ln>
            <a:noFill/>
          </a:ln>
        </p:spPr>
        <p:txBody>
          <a:bodyPr anchorCtr="0" anchor="t" bIns="0" lIns="0" spcFirstLastPara="1" rIns="0" wrap="square" tIns="0">
            <a:spAutoFit/>
          </a:bodyPr>
          <a:lstStyle/>
          <a:p>
            <a:pPr indent="-400050" lvl="0" marL="457200" rtl="0" algn="l">
              <a:lnSpc>
                <a:spcPct val="115000"/>
              </a:lnSpc>
              <a:spcBef>
                <a:spcPts val="0"/>
              </a:spcBef>
              <a:spcAft>
                <a:spcPts val="0"/>
              </a:spcAft>
              <a:buClr>
                <a:schemeClr val="dk1"/>
              </a:buClr>
              <a:buSzPts val="2700"/>
              <a:buChar char="●"/>
            </a:pPr>
            <a:r>
              <a:rPr lang="es-ES" sz="2700">
                <a:solidFill>
                  <a:schemeClr val="dk1"/>
                </a:solidFill>
                <a:highlight>
                  <a:schemeClr val="lt1"/>
                </a:highlight>
              </a:rPr>
              <a:t>Introducción</a:t>
            </a:r>
            <a:endParaRPr sz="2700">
              <a:solidFill>
                <a:schemeClr val="dk1"/>
              </a:solidFill>
              <a:highlight>
                <a:schemeClr val="lt1"/>
              </a:highlight>
            </a:endParaRPr>
          </a:p>
          <a:p>
            <a:pPr indent="0" lvl="0" marL="457200" rtl="0" algn="l">
              <a:lnSpc>
                <a:spcPct val="115000"/>
              </a:lnSpc>
              <a:spcBef>
                <a:spcPts val="0"/>
              </a:spcBef>
              <a:spcAft>
                <a:spcPts val="0"/>
              </a:spcAft>
              <a:buClr>
                <a:schemeClr val="dk1"/>
              </a:buClr>
              <a:buSzPts val="1100"/>
              <a:buFont typeface="Arial"/>
              <a:buNone/>
            </a:pPr>
            <a:r>
              <a:t/>
            </a:r>
            <a:endParaRPr sz="2700">
              <a:solidFill>
                <a:schemeClr val="dk1"/>
              </a:solidFill>
              <a:highlight>
                <a:schemeClr val="lt1"/>
              </a:highlight>
            </a:endParaRPr>
          </a:p>
          <a:p>
            <a:pPr indent="-400050" lvl="0" marL="457200" rtl="0" algn="l">
              <a:lnSpc>
                <a:spcPct val="115000"/>
              </a:lnSpc>
              <a:spcBef>
                <a:spcPts val="0"/>
              </a:spcBef>
              <a:spcAft>
                <a:spcPts val="0"/>
              </a:spcAft>
              <a:buClr>
                <a:schemeClr val="dk1"/>
              </a:buClr>
              <a:buSzPts val="2700"/>
              <a:buChar char="●"/>
            </a:pPr>
            <a:r>
              <a:rPr lang="es-ES" sz="2700">
                <a:solidFill>
                  <a:schemeClr val="dk1"/>
                </a:solidFill>
                <a:highlight>
                  <a:schemeClr val="lt1"/>
                </a:highlight>
              </a:rPr>
              <a:t>Problemática</a:t>
            </a:r>
            <a:endParaRPr sz="2700">
              <a:solidFill>
                <a:schemeClr val="dk1"/>
              </a:solidFill>
              <a:highlight>
                <a:schemeClr val="lt1"/>
              </a:highlight>
            </a:endParaRPr>
          </a:p>
          <a:p>
            <a:pPr indent="0" lvl="0" marL="457200" rtl="0" algn="l">
              <a:lnSpc>
                <a:spcPct val="115000"/>
              </a:lnSpc>
              <a:spcBef>
                <a:spcPts val="0"/>
              </a:spcBef>
              <a:spcAft>
                <a:spcPts val="0"/>
              </a:spcAft>
              <a:buClr>
                <a:schemeClr val="dk1"/>
              </a:buClr>
              <a:buSzPts val="1100"/>
              <a:buFont typeface="Arial"/>
              <a:buNone/>
            </a:pPr>
            <a:r>
              <a:t/>
            </a:r>
            <a:endParaRPr sz="2700">
              <a:solidFill>
                <a:schemeClr val="dk1"/>
              </a:solidFill>
              <a:highlight>
                <a:schemeClr val="lt1"/>
              </a:highlight>
            </a:endParaRPr>
          </a:p>
          <a:p>
            <a:pPr indent="-400050" lvl="0" marL="457200" rtl="0" algn="l">
              <a:lnSpc>
                <a:spcPct val="115000"/>
              </a:lnSpc>
              <a:spcBef>
                <a:spcPts val="0"/>
              </a:spcBef>
              <a:spcAft>
                <a:spcPts val="0"/>
              </a:spcAft>
              <a:buClr>
                <a:schemeClr val="dk1"/>
              </a:buClr>
              <a:buSzPts val="2700"/>
              <a:buChar char="●"/>
            </a:pPr>
            <a:r>
              <a:rPr lang="es-ES" sz="2700">
                <a:solidFill>
                  <a:schemeClr val="dk1"/>
                </a:solidFill>
                <a:highlight>
                  <a:schemeClr val="lt1"/>
                </a:highlight>
              </a:rPr>
              <a:t>Objetivo</a:t>
            </a:r>
            <a:endParaRPr sz="2700">
              <a:solidFill>
                <a:schemeClr val="dk1"/>
              </a:solidFill>
              <a:highlight>
                <a:schemeClr val="lt1"/>
              </a:highlight>
            </a:endParaRPr>
          </a:p>
          <a:p>
            <a:pPr indent="0" lvl="0" marL="457200" rtl="0" algn="l">
              <a:lnSpc>
                <a:spcPct val="115000"/>
              </a:lnSpc>
              <a:spcBef>
                <a:spcPts val="0"/>
              </a:spcBef>
              <a:spcAft>
                <a:spcPts val="0"/>
              </a:spcAft>
              <a:buClr>
                <a:schemeClr val="dk1"/>
              </a:buClr>
              <a:buSzPts val="1100"/>
              <a:buFont typeface="Arial"/>
              <a:buNone/>
            </a:pPr>
            <a:r>
              <a:t/>
            </a:r>
            <a:endParaRPr sz="2700">
              <a:solidFill>
                <a:schemeClr val="dk1"/>
              </a:solidFill>
              <a:highlight>
                <a:schemeClr val="lt1"/>
              </a:highlight>
            </a:endParaRPr>
          </a:p>
          <a:p>
            <a:pPr indent="-400050" lvl="0" marL="457200" rtl="0" algn="l">
              <a:lnSpc>
                <a:spcPct val="115000"/>
              </a:lnSpc>
              <a:spcBef>
                <a:spcPts val="0"/>
              </a:spcBef>
              <a:spcAft>
                <a:spcPts val="0"/>
              </a:spcAft>
              <a:buClr>
                <a:schemeClr val="dk1"/>
              </a:buClr>
              <a:buSzPts val="2700"/>
              <a:buChar char="●"/>
            </a:pPr>
            <a:r>
              <a:rPr lang="es-ES" sz="2700">
                <a:solidFill>
                  <a:schemeClr val="dk1"/>
                </a:solidFill>
                <a:highlight>
                  <a:schemeClr val="lt1"/>
                </a:highlight>
              </a:rPr>
              <a:t>Metodología</a:t>
            </a:r>
            <a:endParaRPr sz="2700">
              <a:solidFill>
                <a:schemeClr val="dk1"/>
              </a:solidFill>
              <a:highlight>
                <a:schemeClr val="lt1"/>
              </a:highlight>
            </a:endParaRPr>
          </a:p>
          <a:p>
            <a:pPr indent="0" lvl="0" marL="457200" rtl="0" algn="l">
              <a:lnSpc>
                <a:spcPct val="115000"/>
              </a:lnSpc>
              <a:spcBef>
                <a:spcPts val="0"/>
              </a:spcBef>
              <a:spcAft>
                <a:spcPts val="0"/>
              </a:spcAft>
              <a:buClr>
                <a:schemeClr val="dk1"/>
              </a:buClr>
              <a:buSzPts val="1100"/>
              <a:buFont typeface="Arial"/>
              <a:buNone/>
            </a:pPr>
            <a:r>
              <a:t/>
            </a:r>
            <a:endParaRPr sz="2700">
              <a:solidFill>
                <a:schemeClr val="dk1"/>
              </a:solidFill>
              <a:highlight>
                <a:schemeClr val="lt1"/>
              </a:highlight>
            </a:endParaRPr>
          </a:p>
          <a:p>
            <a:pPr indent="-400050" lvl="0" marL="457200" rtl="0" algn="l">
              <a:lnSpc>
                <a:spcPct val="115000"/>
              </a:lnSpc>
              <a:spcBef>
                <a:spcPts val="0"/>
              </a:spcBef>
              <a:spcAft>
                <a:spcPts val="0"/>
              </a:spcAft>
              <a:buClr>
                <a:schemeClr val="dk1"/>
              </a:buClr>
              <a:buSzPts val="2700"/>
              <a:buChar char="●"/>
            </a:pPr>
            <a:r>
              <a:rPr lang="es-ES" sz="2700">
                <a:solidFill>
                  <a:schemeClr val="dk1"/>
                </a:solidFill>
                <a:highlight>
                  <a:schemeClr val="lt1"/>
                </a:highlight>
              </a:rPr>
              <a:t>Tecnologías</a:t>
            </a:r>
            <a:endParaRPr sz="2700">
              <a:solidFill>
                <a:schemeClr val="dk1"/>
              </a:solidFill>
              <a:highlight>
                <a:schemeClr val="lt1"/>
              </a:highlight>
            </a:endParaRPr>
          </a:p>
          <a:p>
            <a:pPr indent="0" lvl="0" marL="457200" rtl="0" algn="l">
              <a:lnSpc>
                <a:spcPct val="115000"/>
              </a:lnSpc>
              <a:spcBef>
                <a:spcPts val="0"/>
              </a:spcBef>
              <a:spcAft>
                <a:spcPts val="0"/>
              </a:spcAft>
              <a:buNone/>
            </a:pPr>
            <a:r>
              <a:t/>
            </a:r>
            <a:endParaRPr sz="2700">
              <a:solidFill>
                <a:schemeClr val="dk1"/>
              </a:solidFill>
              <a:highlight>
                <a:schemeClr val="lt1"/>
              </a:highlight>
            </a:endParaRPr>
          </a:p>
          <a:p>
            <a:pPr indent="-400050" lvl="0" marL="457200" rtl="0" algn="l">
              <a:lnSpc>
                <a:spcPct val="115000"/>
              </a:lnSpc>
              <a:spcBef>
                <a:spcPts val="0"/>
              </a:spcBef>
              <a:spcAft>
                <a:spcPts val="0"/>
              </a:spcAft>
              <a:buClr>
                <a:schemeClr val="dk1"/>
              </a:buClr>
              <a:buSzPts val="2700"/>
              <a:buChar char="●"/>
            </a:pPr>
            <a:r>
              <a:rPr lang="es-ES" sz="2700">
                <a:solidFill>
                  <a:schemeClr val="dk1"/>
                </a:solidFill>
                <a:highlight>
                  <a:schemeClr val="lt1"/>
                </a:highlight>
              </a:rPr>
              <a:t>Requisitos técnicos</a:t>
            </a:r>
            <a:endParaRPr sz="2700">
              <a:solidFill>
                <a:schemeClr val="dk1"/>
              </a:solidFill>
              <a:highlight>
                <a:schemeClr val="lt1"/>
              </a:highlight>
            </a:endParaRPr>
          </a:p>
          <a:p>
            <a:pPr indent="0" lvl="0" marL="0" rtl="0" algn="l">
              <a:lnSpc>
                <a:spcPct val="115000"/>
              </a:lnSpc>
              <a:spcBef>
                <a:spcPts val="0"/>
              </a:spcBef>
              <a:spcAft>
                <a:spcPts val="0"/>
              </a:spcAft>
              <a:buNone/>
            </a:pPr>
            <a:r>
              <a:t/>
            </a:r>
            <a:endParaRPr sz="2700">
              <a:solidFill>
                <a:schemeClr val="dk1"/>
              </a:solidFill>
              <a:highlight>
                <a:schemeClr val="lt1"/>
              </a:highlight>
            </a:endParaRPr>
          </a:p>
          <a:p>
            <a:pPr indent="0" lvl="0" marL="0" rtl="0" algn="l">
              <a:lnSpc>
                <a:spcPct val="115000"/>
              </a:lnSpc>
              <a:spcBef>
                <a:spcPts val="0"/>
              </a:spcBef>
              <a:spcAft>
                <a:spcPts val="0"/>
              </a:spcAft>
              <a:buNone/>
            </a:pPr>
            <a:r>
              <a:t/>
            </a:r>
            <a:endParaRPr sz="2700">
              <a:solidFill>
                <a:schemeClr val="dk1"/>
              </a:solidFill>
              <a:highlight>
                <a:schemeClr val="lt1"/>
              </a:highlight>
            </a:endParaRPr>
          </a:p>
          <a:p>
            <a:pPr indent="0" lvl="0" marL="457200" rtl="0" algn="l">
              <a:lnSpc>
                <a:spcPct val="115000"/>
              </a:lnSpc>
              <a:spcBef>
                <a:spcPts val="0"/>
              </a:spcBef>
              <a:spcAft>
                <a:spcPts val="0"/>
              </a:spcAft>
              <a:buNone/>
            </a:pPr>
            <a:br>
              <a:rPr lang="es-ES" sz="3200"/>
            </a:b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34acbb01354_0_20"/>
          <p:cNvSpPr txBox="1"/>
          <p:nvPr>
            <p:ph idx="1" type="body"/>
          </p:nvPr>
        </p:nvSpPr>
        <p:spPr>
          <a:xfrm>
            <a:off x="-600050" y="982700"/>
            <a:ext cx="6618900" cy="7389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s-ES">
                <a:solidFill>
                  <a:schemeClr val="lt1"/>
                </a:solidFill>
              </a:rPr>
              <a:t>Introducción</a:t>
            </a:r>
            <a:endParaRPr>
              <a:solidFill>
                <a:schemeClr val="lt1"/>
              </a:solidFill>
            </a:endParaRPr>
          </a:p>
        </p:txBody>
      </p:sp>
      <p:sp>
        <p:nvSpPr>
          <p:cNvPr id="123" name="Google Shape;123;g34acbb01354_0_20"/>
          <p:cNvSpPr txBox="1"/>
          <p:nvPr>
            <p:ph idx="2" type="body"/>
          </p:nvPr>
        </p:nvSpPr>
        <p:spPr>
          <a:xfrm>
            <a:off x="6513550" y="2791775"/>
            <a:ext cx="12969600" cy="4329900"/>
          </a:xfrm>
          <a:prstGeom prst="rect">
            <a:avLst/>
          </a:prstGeom>
          <a:noFill/>
          <a:ln>
            <a:noFill/>
          </a:ln>
        </p:spPr>
        <p:txBody>
          <a:bodyPr anchorCtr="0" anchor="t" bIns="0" lIns="0" spcFirstLastPara="1" rIns="0" wrap="square" tIns="0">
            <a:spAutoFit/>
          </a:bodyPr>
          <a:lstStyle/>
          <a:p>
            <a:pPr indent="6896" lvl="0" marL="31457" marR="82283" rtl="0" algn="ctr">
              <a:lnSpc>
                <a:spcPct val="100000"/>
              </a:lnSpc>
              <a:spcBef>
                <a:spcPts val="1830"/>
              </a:spcBef>
              <a:spcAft>
                <a:spcPts val="0"/>
              </a:spcAft>
              <a:buSzPts val="1100"/>
              <a:buNone/>
            </a:pPr>
            <a:r>
              <a:t/>
            </a:r>
            <a:endParaRPr sz="2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ES" sz="2600">
                <a:solidFill>
                  <a:schemeClr val="dk1"/>
                </a:solidFill>
              </a:rPr>
              <a:t>La tecnología ha transformado la forma en que las personas interactúan con su entorno, generando soluciones que mejoran la calidad de vida. Sin embargo, las personas con discapacidad visual aún enfrentan grandes dificultades de autonomía y seguridad al desplazarse o reconocer elementos a su alrededor. Frente a esta realidad, surge la oportunidad de aprovechar herramientas como la visión por computadora y la inteligencia artificial para crear aplicaciones móviles accesibles, capaces de interpretar el entorno en tiempo real y brindar apoyo inclusivo a quienes más lo necesitan.</a:t>
            </a:r>
            <a:endParaRPr sz="2600">
              <a:solidFill>
                <a:schemeClr val="dk1"/>
              </a:solidFill>
            </a:endParaRPr>
          </a:p>
          <a:p>
            <a:pPr indent="0" lvl="0" marL="0" rtl="0" algn="just">
              <a:lnSpc>
                <a:spcPct val="100000"/>
              </a:lnSpc>
              <a:spcBef>
                <a:spcPts val="0"/>
              </a:spcBef>
              <a:spcAft>
                <a:spcPts val="0"/>
              </a:spcAft>
              <a:buSzPts val="1400"/>
              <a:buNone/>
            </a:pPr>
            <a:r>
              <a:t/>
            </a:r>
            <a:endParaRPr sz="3600"/>
          </a:p>
        </p:txBody>
      </p:sp>
      <p:pic>
        <p:nvPicPr>
          <p:cNvPr id="124" name="Google Shape;124;g34acbb01354_0_20"/>
          <p:cNvPicPr preferRelativeResize="0"/>
          <p:nvPr/>
        </p:nvPicPr>
        <p:blipFill>
          <a:blip r:embed="rId3">
            <a:alphaModFix/>
          </a:blip>
          <a:stretch>
            <a:fillRect/>
          </a:stretch>
        </p:blipFill>
        <p:spPr>
          <a:xfrm>
            <a:off x="-1515850" y="2132100"/>
            <a:ext cx="11269200" cy="7512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4acbb01354_0_29"/>
          <p:cNvSpPr txBox="1"/>
          <p:nvPr>
            <p:ph idx="1" type="body"/>
          </p:nvPr>
        </p:nvSpPr>
        <p:spPr>
          <a:xfrm>
            <a:off x="-2517175" y="1042145"/>
            <a:ext cx="95250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ES">
                <a:solidFill>
                  <a:schemeClr val="lt1"/>
                </a:solidFill>
              </a:rPr>
              <a:t>Problemática</a:t>
            </a:r>
            <a:endParaRPr>
              <a:solidFill>
                <a:schemeClr val="lt1"/>
              </a:solidFill>
            </a:endParaRPr>
          </a:p>
        </p:txBody>
      </p:sp>
      <p:sp>
        <p:nvSpPr>
          <p:cNvPr id="130" name="Google Shape;130;g34acbb01354_0_29"/>
          <p:cNvSpPr txBox="1"/>
          <p:nvPr>
            <p:ph idx="2" type="body"/>
          </p:nvPr>
        </p:nvSpPr>
        <p:spPr>
          <a:xfrm>
            <a:off x="4006075" y="1655588"/>
            <a:ext cx="11883900" cy="6244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s-ES" sz="2400">
                <a:solidFill>
                  <a:schemeClr val="dk1"/>
                </a:solidFill>
              </a:rPr>
              <a:t>En Chile más de </a:t>
            </a:r>
            <a:r>
              <a:rPr b="1" lang="es-ES" sz="2400">
                <a:solidFill>
                  <a:schemeClr val="dk1"/>
                </a:solidFill>
              </a:rPr>
              <a:t>150 mil personas viven con ceguera total</a:t>
            </a:r>
            <a:r>
              <a:rPr lang="es-ES" sz="2400">
                <a:solidFill>
                  <a:schemeClr val="dk1"/>
                </a:solidFill>
              </a:rPr>
              <a:t> y enfrentan serias dificultades para desplazarse con seguridad. El bajo acceso a tecnologías de asistencia (solo un </a:t>
            </a:r>
            <a:r>
              <a:rPr b="1" lang="es-ES" sz="2400">
                <a:solidFill>
                  <a:schemeClr val="dk1"/>
                </a:solidFill>
              </a:rPr>
              <a:t>7,8 % usa bastón blanco</a:t>
            </a:r>
            <a:r>
              <a:rPr lang="es-ES" sz="2400">
                <a:solidFill>
                  <a:schemeClr val="dk1"/>
                </a:solidFill>
              </a:rPr>
              <a:t>) incrementa el riesgo de accidentes y limita su autonomía. Esta realidad evidencia la necesidad urgente de soluciones tecnológicas inclusivas que faciliten su movilidad diaria.</a:t>
            </a:r>
            <a:endParaRPr sz="2400">
              <a:solidFill>
                <a:schemeClr val="dk1"/>
              </a:solidFill>
            </a:endParaRPr>
          </a:p>
          <a:p>
            <a:pPr indent="6896" lvl="0" marL="31457" marR="82283" rtl="0" algn="l">
              <a:lnSpc>
                <a:spcPct val="100000"/>
              </a:lnSpc>
              <a:spcBef>
                <a:spcPts val="1830"/>
              </a:spcBef>
              <a:spcAft>
                <a:spcPts val="0"/>
              </a:spcAft>
              <a:buSzPts val="1400"/>
              <a:buNone/>
            </a:pPr>
            <a:r>
              <a:t/>
            </a:r>
            <a:endParaRPr sz="2600">
              <a:solidFill>
                <a:srgbClr val="333333"/>
              </a:solidFill>
            </a:endParaRPr>
          </a:p>
        </p:txBody>
      </p:sp>
      <p:pic>
        <p:nvPicPr>
          <p:cNvPr id="131" name="Google Shape;131;g34acbb01354_0_29"/>
          <p:cNvPicPr preferRelativeResize="0"/>
          <p:nvPr/>
        </p:nvPicPr>
        <p:blipFill>
          <a:blip r:embed="rId3">
            <a:alphaModFix/>
          </a:blip>
          <a:stretch>
            <a:fillRect/>
          </a:stretch>
        </p:blipFill>
        <p:spPr>
          <a:xfrm rot="-1">
            <a:off x="0" y="6598501"/>
            <a:ext cx="6642951" cy="1771449"/>
          </a:xfrm>
          <a:prstGeom prst="rect">
            <a:avLst/>
          </a:prstGeom>
          <a:noFill/>
          <a:ln>
            <a:noFill/>
          </a:ln>
        </p:spPr>
      </p:pic>
      <p:pic>
        <p:nvPicPr>
          <p:cNvPr id="132" name="Google Shape;132;g34acbb01354_0_29"/>
          <p:cNvPicPr preferRelativeResize="0"/>
          <p:nvPr/>
        </p:nvPicPr>
        <p:blipFill>
          <a:blip r:embed="rId4">
            <a:alphaModFix/>
          </a:blip>
          <a:stretch>
            <a:fillRect/>
          </a:stretch>
        </p:blipFill>
        <p:spPr>
          <a:xfrm>
            <a:off x="0" y="8369940"/>
            <a:ext cx="10574025" cy="2805650"/>
          </a:xfrm>
          <a:prstGeom prst="rect">
            <a:avLst/>
          </a:prstGeom>
          <a:noFill/>
          <a:ln>
            <a:noFill/>
          </a:ln>
        </p:spPr>
      </p:pic>
      <p:pic>
        <p:nvPicPr>
          <p:cNvPr id="133" name="Google Shape;133;g34acbb01354_0_29"/>
          <p:cNvPicPr preferRelativeResize="0"/>
          <p:nvPr/>
        </p:nvPicPr>
        <p:blipFill>
          <a:blip r:embed="rId5">
            <a:alphaModFix/>
          </a:blip>
          <a:stretch>
            <a:fillRect/>
          </a:stretch>
        </p:blipFill>
        <p:spPr>
          <a:xfrm rot="-660934">
            <a:off x="12348272" y="7930905"/>
            <a:ext cx="5495158" cy="1993666"/>
          </a:xfrm>
          <a:prstGeom prst="rect">
            <a:avLst/>
          </a:prstGeom>
          <a:noFill/>
          <a:ln>
            <a:noFill/>
          </a:ln>
        </p:spPr>
      </p:pic>
      <p:pic>
        <p:nvPicPr>
          <p:cNvPr id="134" name="Google Shape;134;g34acbb01354_0_29"/>
          <p:cNvPicPr preferRelativeResize="0"/>
          <p:nvPr/>
        </p:nvPicPr>
        <p:blipFill>
          <a:blip r:embed="rId6">
            <a:alphaModFix/>
          </a:blip>
          <a:stretch>
            <a:fillRect/>
          </a:stretch>
        </p:blipFill>
        <p:spPr>
          <a:xfrm>
            <a:off x="6509200" y="5942325"/>
            <a:ext cx="13530980" cy="1591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38cbb7c2d68_0_0"/>
          <p:cNvSpPr txBox="1"/>
          <p:nvPr>
            <p:ph idx="1" type="body"/>
          </p:nvPr>
        </p:nvSpPr>
        <p:spPr>
          <a:xfrm>
            <a:off x="-2413150" y="1147695"/>
            <a:ext cx="9525000" cy="507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ES" sz="3300">
                <a:solidFill>
                  <a:schemeClr val="lt1"/>
                </a:solidFill>
              </a:rPr>
              <a:t>Antecedente</a:t>
            </a:r>
            <a:r>
              <a:rPr lang="es-ES" sz="3300">
                <a:solidFill>
                  <a:schemeClr val="lt1"/>
                </a:solidFill>
              </a:rPr>
              <a:t> </a:t>
            </a:r>
            <a:r>
              <a:rPr lang="es-ES" sz="3300">
                <a:solidFill>
                  <a:schemeClr val="lt1"/>
                </a:solidFill>
              </a:rPr>
              <a:t>en Chile</a:t>
            </a:r>
            <a:endParaRPr sz="3300">
              <a:solidFill>
                <a:schemeClr val="lt1"/>
              </a:solidFill>
            </a:endParaRPr>
          </a:p>
        </p:txBody>
      </p:sp>
      <p:sp>
        <p:nvSpPr>
          <p:cNvPr id="140" name="Google Shape;140;g38cbb7c2d68_0_0"/>
          <p:cNvSpPr txBox="1"/>
          <p:nvPr>
            <p:ph idx="2" type="body"/>
          </p:nvPr>
        </p:nvSpPr>
        <p:spPr>
          <a:xfrm>
            <a:off x="3367050" y="2532413"/>
            <a:ext cx="11883900" cy="6244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s-ES" sz="2400">
                <a:solidFill>
                  <a:schemeClr val="dk1"/>
                </a:solidFill>
                <a:highlight>
                  <a:srgbClr val="FAFAFA"/>
                </a:highlight>
              </a:rPr>
              <a:t>Lazarillo es una aplicación chilena creada por René Espinoza con apoyo de CORFO, diseñada para asistir a personas con discapacidad visual en su desplazamiento por espacios públicos y privados mediante geolocalización, mapeo y accesibilidad de información; actualmente cuenta con más de 25 mil usuarios en Chile y está disponible en más de 50 países.</a:t>
            </a:r>
            <a:endParaRPr sz="2400">
              <a:solidFill>
                <a:schemeClr val="dk1"/>
              </a:solidFill>
            </a:endParaRPr>
          </a:p>
          <a:p>
            <a:pPr indent="6896" lvl="0" marL="31456" marR="82283" rtl="0" algn="l">
              <a:lnSpc>
                <a:spcPct val="100000"/>
              </a:lnSpc>
              <a:spcBef>
                <a:spcPts val="1830"/>
              </a:spcBef>
              <a:spcAft>
                <a:spcPts val="0"/>
              </a:spcAft>
              <a:buSzPts val="1400"/>
              <a:buNone/>
            </a:pPr>
            <a:r>
              <a:t/>
            </a:r>
            <a:endParaRPr sz="2600">
              <a:solidFill>
                <a:srgbClr val="333333"/>
              </a:solidFill>
            </a:endParaRPr>
          </a:p>
        </p:txBody>
      </p:sp>
      <p:pic>
        <p:nvPicPr>
          <p:cNvPr id="141" name="Google Shape;141;g38cbb7c2d68_0_0"/>
          <p:cNvPicPr preferRelativeResize="0"/>
          <p:nvPr/>
        </p:nvPicPr>
        <p:blipFill>
          <a:blip r:embed="rId3">
            <a:alphaModFix/>
          </a:blip>
          <a:stretch>
            <a:fillRect/>
          </a:stretch>
        </p:blipFill>
        <p:spPr>
          <a:xfrm>
            <a:off x="16128475" y="0"/>
            <a:ext cx="3975625" cy="3975625"/>
          </a:xfrm>
          <a:prstGeom prst="rect">
            <a:avLst/>
          </a:prstGeom>
          <a:noFill/>
          <a:ln>
            <a:noFill/>
          </a:ln>
        </p:spPr>
      </p:pic>
      <p:pic>
        <p:nvPicPr>
          <p:cNvPr id="142" name="Google Shape;142;g38cbb7c2d68_0_0"/>
          <p:cNvPicPr preferRelativeResize="0"/>
          <p:nvPr/>
        </p:nvPicPr>
        <p:blipFill>
          <a:blip r:embed="rId4">
            <a:alphaModFix/>
          </a:blip>
          <a:stretch>
            <a:fillRect/>
          </a:stretch>
        </p:blipFill>
        <p:spPr>
          <a:xfrm>
            <a:off x="0" y="6863050"/>
            <a:ext cx="3496725" cy="43719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38cbb7c2d68_0_13"/>
          <p:cNvSpPr txBox="1"/>
          <p:nvPr>
            <p:ph idx="1" type="body"/>
          </p:nvPr>
        </p:nvSpPr>
        <p:spPr>
          <a:xfrm>
            <a:off x="-109675" y="895050"/>
            <a:ext cx="4672200" cy="1015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ES" sz="3300">
                <a:solidFill>
                  <a:schemeClr val="lt1"/>
                </a:solidFill>
              </a:rPr>
              <a:t>Antecedente en el Mundo</a:t>
            </a:r>
            <a:endParaRPr sz="3300">
              <a:solidFill>
                <a:schemeClr val="lt1"/>
              </a:solidFill>
            </a:endParaRPr>
          </a:p>
        </p:txBody>
      </p:sp>
      <p:sp>
        <p:nvSpPr>
          <p:cNvPr id="148" name="Google Shape;148;g38cbb7c2d68_0_13"/>
          <p:cNvSpPr txBox="1"/>
          <p:nvPr>
            <p:ph idx="2" type="body"/>
          </p:nvPr>
        </p:nvSpPr>
        <p:spPr>
          <a:xfrm>
            <a:off x="326925" y="2273750"/>
            <a:ext cx="14270100" cy="7712700"/>
          </a:xfrm>
          <a:prstGeom prst="rect">
            <a:avLst/>
          </a:prstGeom>
          <a:noFill/>
          <a:ln>
            <a:noFill/>
          </a:ln>
        </p:spPr>
        <p:txBody>
          <a:bodyPr anchorCtr="0" anchor="ctr" bIns="0" lIns="0" spcFirstLastPara="1" rIns="0" wrap="square" tIns="0">
            <a:noAutofit/>
          </a:bodyPr>
          <a:lstStyle/>
          <a:p>
            <a:pPr indent="0" lvl="0" marL="0" rtl="0" algn="l">
              <a:lnSpc>
                <a:spcPct val="133333"/>
              </a:lnSpc>
              <a:spcBef>
                <a:spcPts val="900"/>
              </a:spcBef>
              <a:spcAft>
                <a:spcPts val="0"/>
              </a:spcAft>
              <a:buClr>
                <a:schemeClr val="dk1"/>
              </a:buClr>
              <a:buSzPts val="1100"/>
              <a:buFont typeface="Arial"/>
              <a:buNone/>
            </a:pPr>
            <a:r>
              <a:rPr b="1" lang="es-ES" sz="3000">
                <a:solidFill>
                  <a:srgbClr val="424242"/>
                </a:solidFill>
                <a:highlight>
                  <a:srgbClr val="FAFAFA"/>
                </a:highlight>
              </a:rPr>
              <a:t>Be My Eyes</a:t>
            </a:r>
            <a:endParaRPr sz="2400">
              <a:solidFill>
                <a:srgbClr val="424242"/>
              </a:solidFill>
              <a:highlight>
                <a:srgbClr val="FAFAFA"/>
              </a:highlight>
            </a:endParaRPr>
          </a:p>
          <a:p>
            <a:pPr indent="0" lvl="0" marL="0" rtl="0" algn="l">
              <a:lnSpc>
                <a:spcPct val="115000"/>
              </a:lnSpc>
              <a:spcBef>
                <a:spcPts val="1200"/>
              </a:spcBef>
              <a:spcAft>
                <a:spcPts val="0"/>
              </a:spcAft>
              <a:buClr>
                <a:schemeClr val="dk1"/>
              </a:buClr>
              <a:buSzPts val="1100"/>
              <a:buFont typeface="Arial"/>
              <a:buNone/>
            </a:pPr>
            <a:r>
              <a:rPr lang="es-ES" sz="2400">
                <a:solidFill>
                  <a:srgbClr val="424242"/>
                </a:solidFill>
                <a:highlight>
                  <a:srgbClr val="FAFAFA"/>
                </a:highlight>
              </a:rPr>
              <a:t>Conecta a personas con discapacidad visual con voluntarios videntes mediante videollamadas para asistencia en tiempo real.</a:t>
            </a:r>
            <a:endParaRPr sz="2400">
              <a:solidFill>
                <a:srgbClr val="424242"/>
              </a:solidFill>
              <a:highlight>
                <a:srgbClr val="FAFAFA"/>
              </a:highlight>
            </a:endParaRPr>
          </a:p>
          <a:p>
            <a:pPr indent="0" lvl="0" marL="0" rtl="0" algn="l">
              <a:lnSpc>
                <a:spcPct val="133333"/>
              </a:lnSpc>
              <a:spcBef>
                <a:spcPts val="1200"/>
              </a:spcBef>
              <a:spcAft>
                <a:spcPts val="0"/>
              </a:spcAft>
              <a:buClr>
                <a:schemeClr val="dk1"/>
              </a:buClr>
              <a:buSzPts val="1100"/>
              <a:buFont typeface="Arial"/>
              <a:buNone/>
            </a:pPr>
            <a:r>
              <a:rPr b="1" lang="es-ES" sz="3000">
                <a:solidFill>
                  <a:srgbClr val="424242"/>
                </a:solidFill>
                <a:highlight>
                  <a:srgbClr val="FAFAFA"/>
                </a:highlight>
              </a:rPr>
              <a:t>Seeing AI</a:t>
            </a:r>
            <a:endParaRPr b="1" sz="3000">
              <a:solidFill>
                <a:srgbClr val="424242"/>
              </a:solidFill>
              <a:highlight>
                <a:srgbClr val="FAFAFA"/>
              </a:highlight>
            </a:endParaRPr>
          </a:p>
          <a:p>
            <a:pPr indent="0" lvl="0" marL="0" rtl="0" algn="l">
              <a:lnSpc>
                <a:spcPct val="115000"/>
              </a:lnSpc>
              <a:spcBef>
                <a:spcPts val="300"/>
              </a:spcBef>
              <a:spcAft>
                <a:spcPts val="0"/>
              </a:spcAft>
              <a:buNone/>
            </a:pPr>
            <a:r>
              <a:rPr lang="es-ES" sz="2400">
                <a:solidFill>
                  <a:srgbClr val="424242"/>
                </a:solidFill>
                <a:highlight>
                  <a:srgbClr val="FAFAFA"/>
                </a:highlight>
              </a:rPr>
              <a:t>Desarrollada por Microsoft, convierte el entorno en descripciones habladas usando inteligencia artificial. Reconoce texto, objetos, rostros y más.</a:t>
            </a:r>
            <a:endParaRPr sz="2400">
              <a:solidFill>
                <a:srgbClr val="424242"/>
              </a:solidFill>
              <a:highlight>
                <a:srgbClr val="FAFAFA"/>
              </a:highlight>
            </a:endParaRPr>
          </a:p>
          <a:p>
            <a:pPr indent="0" lvl="0" marL="0" rtl="0" algn="l">
              <a:lnSpc>
                <a:spcPct val="133333"/>
              </a:lnSpc>
              <a:spcBef>
                <a:spcPts val="900"/>
              </a:spcBef>
              <a:spcAft>
                <a:spcPts val="0"/>
              </a:spcAft>
              <a:buClr>
                <a:schemeClr val="dk1"/>
              </a:buClr>
              <a:buSzPts val="1100"/>
              <a:buFont typeface="Arial"/>
              <a:buNone/>
            </a:pPr>
            <a:r>
              <a:rPr b="1" lang="es-ES" sz="3000">
                <a:solidFill>
                  <a:srgbClr val="424242"/>
                </a:solidFill>
                <a:highlight>
                  <a:srgbClr val="FAFAFA"/>
                </a:highlight>
              </a:rPr>
              <a:t>Envision AI</a:t>
            </a:r>
            <a:endParaRPr b="1" sz="3000">
              <a:solidFill>
                <a:srgbClr val="424242"/>
              </a:solidFill>
              <a:highlight>
                <a:srgbClr val="FAFAFA"/>
              </a:highlight>
            </a:endParaRPr>
          </a:p>
          <a:p>
            <a:pPr indent="0" lvl="0" marL="0" rtl="0" algn="l">
              <a:lnSpc>
                <a:spcPct val="115000"/>
              </a:lnSpc>
              <a:spcBef>
                <a:spcPts val="300"/>
              </a:spcBef>
              <a:spcAft>
                <a:spcPts val="0"/>
              </a:spcAft>
              <a:buNone/>
            </a:pPr>
            <a:r>
              <a:rPr lang="es-ES" sz="2400">
                <a:solidFill>
                  <a:srgbClr val="424242"/>
                </a:solidFill>
                <a:highlight>
                  <a:srgbClr val="FAFAFA"/>
                </a:highlight>
              </a:rPr>
              <a:t>Reconoce texto, objetos y personas en el entorno usando la cámara del celular </a:t>
            </a:r>
            <a:endParaRPr sz="2400">
              <a:solidFill>
                <a:srgbClr val="424242"/>
              </a:solidFill>
              <a:highlight>
                <a:srgbClr val="FAFAFA"/>
              </a:highlight>
            </a:endParaRPr>
          </a:p>
          <a:p>
            <a:pPr indent="0" lvl="0" marL="0" rtl="0" algn="l">
              <a:lnSpc>
                <a:spcPct val="133333"/>
              </a:lnSpc>
              <a:spcBef>
                <a:spcPts val="900"/>
              </a:spcBef>
              <a:spcAft>
                <a:spcPts val="0"/>
              </a:spcAft>
              <a:buNone/>
            </a:pPr>
            <a:r>
              <a:rPr b="1" lang="es-ES" sz="3000">
                <a:solidFill>
                  <a:srgbClr val="424242"/>
                </a:solidFill>
                <a:highlight>
                  <a:srgbClr val="FAFAFA"/>
                </a:highlight>
              </a:rPr>
              <a:t>Sullivan+</a:t>
            </a:r>
            <a:endParaRPr b="1" sz="3000">
              <a:solidFill>
                <a:srgbClr val="424242"/>
              </a:solidFill>
              <a:highlight>
                <a:srgbClr val="FAFAFA"/>
              </a:highlight>
            </a:endParaRPr>
          </a:p>
          <a:p>
            <a:pPr indent="0" lvl="0" marL="0" rtl="0" algn="l">
              <a:lnSpc>
                <a:spcPct val="115000"/>
              </a:lnSpc>
              <a:spcBef>
                <a:spcPts val="300"/>
              </a:spcBef>
              <a:spcAft>
                <a:spcPts val="0"/>
              </a:spcAft>
              <a:buNone/>
            </a:pPr>
            <a:r>
              <a:rPr lang="es-ES" sz="2400">
                <a:solidFill>
                  <a:srgbClr val="424242"/>
                </a:solidFill>
                <a:highlight>
                  <a:srgbClr val="FAFAFA"/>
                </a:highlight>
              </a:rPr>
              <a:t>Detecta automáticamente texto, rostros, colores y escenas. Tiene un modo automático que describe todo lo que ve la cámara</a:t>
            </a:r>
            <a:endParaRPr sz="2400">
              <a:solidFill>
                <a:srgbClr val="424242"/>
              </a:solidFill>
              <a:highlight>
                <a:srgbClr val="FAFAFA"/>
              </a:highlight>
            </a:endParaRPr>
          </a:p>
          <a:p>
            <a:pPr indent="0" lvl="0" marL="0" rtl="0" algn="l">
              <a:lnSpc>
                <a:spcPct val="133333"/>
              </a:lnSpc>
              <a:spcBef>
                <a:spcPts val="900"/>
              </a:spcBef>
              <a:spcAft>
                <a:spcPts val="0"/>
              </a:spcAft>
              <a:buNone/>
            </a:pPr>
            <a:r>
              <a:rPr b="1" lang="es-ES" sz="3000">
                <a:solidFill>
                  <a:srgbClr val="424242"/>
                </a:solidFill>
                <a:highlight>
                  <a:srgbClr val="FAFAFA"/>
                </a:highlight>
              </a:rPr>
              <a:t>OKO</a:t>
            </a:r>
            <a:endParaRPr b="1" sz="3000">
              <a:solidFill>
                <a:srgbClr val="424242"/>
              </a:solidFill>
              <a:highlight>
                <a:srgbClr val="FAFAFA"/>
              </a:highlight>
            </a:endParaRPr>
          </a:p>
          <a:p>
            <a:pPr indent="0" lvl="0" marL="0" rtl="0" algn="l">
              <a:lnSpc>
                <a:spcPct val="115000"/>
              </a:lnSpc>
              <a:spcBef>
                <a:spcPts val="300"/>
              </a:spcBef>
              <a:spcAft>
                <a:spcPts val="0"/>
              </a:spcAft>
              <a:buNone/>
            </a:pPr>
            <a:r>
              <a:rPr lang="es-ES" sz="2400">
                <a:solidFill>
                  <a:srgbClr val="424242"/>
                </a:solidFill>
                <a:highlight>
                  <a:srgbClr val="FAFAFA"/>
                </a:highlight>
              </a:rPr>
              <a:t>Identifica señales de tránsito para ayudar a cruzar calles de forma segura. Disponible </a:t>
            </a:r>
            <a:r>
              <a:rPr lang="es-ES" sz="2400">
                <a:solidFill>
                  <a:srgbClr val="424242"/>
                </a:solidFill>
                <a:highlight>
                  <a:srgbClr val="FAFAFA"/>
                </a:highlight>
              </a:rPr>
              <a:t>sólo</a:t>
            </a:r>
            <a:r>
              <a:rPr lang="es-ES" sz="2400">
                <a:solidFill>
                  <a:srgbClr val="424242"/>
                </a:solidFill>
                <a:highlight>
                  <a:srgbClr val="FAFAFA"/>
                </a:highlight>
              </a:rPr>
              <a:t> en iOS</a:t>
            </a:r>
            <a:endParaRPr sz="2400">
              <a:solidFill>
                <a:srgbClr val="424242"/>
              </a:solidFill>
              <a:highlight>
                <a:srgbClr val="FAFAFA"/>
              </a:highlight>
            </a:endParaRPr>
          </a:p>
          <a:p>
            <a:pPr indent="0" lvl="0" marL="0" rtl="0" algn="l">
              <a:lnSpc>
                <a:spcPct val="115000"/>
              </a:lnSpc>
              <a:spcBef>
                <a:spcPts val="300"/>
              </a:spcBef>
              <a:spcAft>
                <a:spcPts val="0"/>
              </a:spcAft>
              <a:buNone/>
            </a:pPr>
            <a:r>
              <a:t/>
            </a:r>
            <a:endParaRPr sz="2400">
              <a:solidFill>
                <a:srgbClr val="424242"/>
              </a:solidFill>
              <a:highlight>
                <a:srgbClr val="FAFAFA"/>
              </a:highlight>
            </a:endParaRPr>
          </a:p>
          <a:p>
            <a:pPr indent="0" lvl="0" marL="0" rtl="0" algn="l">
              <a:lnSpc>
                <a:spcPct val="115000"/>
              </a:lnSpc>
              <a:spcBef>
                <a:spcPts val="1200"/>
              </a:spcBef>
              <a:spcAft>
                <a:spcPts val="1200"/>
              </a:spcAft>
              <a:buClr>
                <a:schemeClr val="dk1"/>
              </a:buClr>
              <a:buSzPts val="1100"/>
              <a:buFont typeface="Arial"/>
              <a:buNone/>
            </a:pPr>
            <a:r>
              <a:t/>
            </a:r>
            <a:endParaRPr sz="2400">
              <a:solidFill>
                <a:srgbClr val="424242"/>
              </a:solidFill>
              <a:highlight>
                <a:srgbClr val="FAFAFA"/>
              </a:highlight>
            </a:endParaRPr>
          </a:p>
        </p:txBody>
      </p:sp>
      <p:pic>
        <p:nvPicPr>
          <p:cNvPr id="149" name="Google Shape;149;g38cbb7c2d68_0_13"/>
          <p:cNvPicPr preferRelativeResize="0"/>
          <p:nvPr/>
        </p:nvPicPr>
        <p:blipFill>
          <a:blip r:embed="rId3">
            <a:alphaModFix/>
          </a:blip>
          <a:stretch>
            <a:fillRect/>
          </a:stretch>
        </p:blipFill>
        <p:spPr>
          <a:xfrm>
            <a:off x="15849150" y="315550"/>
            <a:ext cx="3708151" cy="2174800"/>
          </a:xfrm>
          <a:prstGeom prst="rect">
            <a:avLst/>
          </a:prstGeom>
          <a:noFill/>
          <a:ln>
            <a:noFill/>
          </a:ln>
        </p:spPr>
      </p:pic>
      <p:pic>
        <p:nvPicPr>
          <p:cNvPr id="150" name="Google Shape;150;g38cbb7c2d68_0_13"/>
          <p:cNvPicPr preferRelativeResize="0"/>
          <p:nvPr/>
        </p:nvPicPr>
        <p:blipFill>
          <a:blip r:embed="rId4">
            <a:alphaModFix/>
          </a:blip>
          <a:stretch>
            <a:fillRect/>
          </a:stretch>
        </p:blipFill>
        <p:spPr>
          <a:xfrm>
            <a:off x="16711100" y="2731925"/>
            <a:ext cx="1984250" cy="1984250"/>
          </a:xfrm>
          <a:prstGeom prst="rect">
            <a:avLst/>
          </a:prstGeom>
          <a:noFill/>
          <a:ln>
            <a:noFill/>
          </a:ln>
        </p:spPr>
      </p:pic>
      <p:pic>
        <p:nvPicPr>
          <p:cNvPr id="151" name="Google Shape;151;g38cbb7c2d68_0_13"/>
          <p:cNvPicPr preferRelativeResize="0"/>
          <p:nvPr/>
        </p:nvPicPr>
        <p:blipFill>
          <a:blip r:embed="rId5">
            <a:alphaModFix/>
          </a:blip>
          <a:stretch>
            <a:fillRect/>
          </a:stretch>
        </p:blipFill>
        <p:spPr>
          <a:xfrm>
            <a:off x="14734575" y="4764500"/>
            <a:ext cx="5202276" cy="2731195"/>
          </a:xfrm>
          <a:prstGeom prst="rect">
            <a:avLst/>
          </a:prstGeom>
          <a:noFill/>
          <a:ln>
            <a:noFill/>
          </a:ln>
        </p:spPr>
      </p:pic>
      <p:pic>
        <p:nvPicPr>
          <p:cNvPr id="152" name="Google Shape;152;g38cbb7c2d68_0_13"/>
          <p:cNvPicPr preferRelativeResize="0"/>
          <p:nvPr/>
        </p:nvPicPr>
        <p:blipFill>
          <a:blip r:embed="rId6">
            <a:alphaModFix/>
          </a:blip>
          <a:stretch>
            <a:fillRect/>
          </a:stretch>
        </p:blipFill>
        <p:spPr>
          <a:xfrm>
            <a:off x="14734575" y="7544020"/>
            <a:ext cx="5202276" cy="27311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37cb70fbda3_0_8"/>
          <p:cNvSpPr txBox="1"/>
          <p:nvPr>
            <p:ph idx="1" type="body"/>
          </p:nvPr>
        </p:nvSpPr>
        <p:spPr>
          <a:xfrm>
            <a:off x="-2517175" y="1042145"/>
            <a:ext cx="95250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ES">
                <a:solidFill>
                  <a:schemeClr val="lt1"/>
                </a:solidFill>
              </a:rPr>
              <a:t>Objetivo</a:t>
            </a:r>
            <a:endParaRPr>
              <a:solidFill>
                <a:schemeClr val="lt1"/>
              </a:solidFill>
            </a:endParaRPr>
          </a:p>
        </p:txBody>
      </p:sp>
      <p:sp>
        <p:nvSpPr>
          <p:cNvPr id="158" name="Google Shape;158;g37cb70fbda3_0_8"/>
          <p:cNvSpPr txBox="1"/>
          <p:nvPr>
            <p:ph idx="2" type="body"/>
          </p:nvPr>
        </p:nvSpPr>
        <p:spPr>
          <a:xfrm>
            <a:off x="796075" y="2279800"/>
            <a:ext cx="17126400" cy="7528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b="1" lang="es-ES" sz="2400">
                <a:solidFill>
                  <a:schemeClr val="dk1"/>
                </a:solidFill>
              </a:rPr>
              <a:t>Objetivo General:</a:t>
            </a:r>
            <a:br>
              <a:rPr b="1" lang="es-ES" sz="2400">
                <a:solidFill>
                  <a:schemeClr val="dk1"/>
                </a:solidFill>
              </a:rPr>
            </a:br>
            <a:r>
              <a:rPr lang="es-ES" sz="2400">
                <a:solidFill>
                  <a:schemeClr val="dk1"/>
                </a:solidFill>
              </a:rPr>
              <a:t> Desarrollar una aplicación móvil accesible que, mediante visión por computadora e inteligencia artificial, asista en tiempo real a personas con discapacidad visual, facilitando su movilidad e interacción con el entorno.</a:t>
            </a:r>
            <a:endParaRPr sz="2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ES" sz="2400">
                <a:solidFill>
                  <a:schemeClr val="dk1"/>
                </a:solidFill>
              </a:rPr>
              <a:t>Objetivos Específicos:</a:t>
            </a:r>
            <a:endParaRPr b="1" sz="2400">
              <a:solidFill>
                <a:schemeClr val="dk1"/>
              </a:solidFill>
            </a:endParaRPr>
          </a:p>
          <a:p>
            <a:pPr indent="-381000" lvl="0" marL="457200" rtl="0" algn="l">
              <a:lnSpc>
                <a:spcPct val="115000"/>
              </a:lnSpc>
              <a:spcBef>
                <a:spcPts val="1200"/>
              </a:spcBef>
              <a:spcAft>
                <a:spcPts val="0"/>
              </a:spcAft>
              <a:buClr>
                <a:schemeClr val="dk1"/>
              </a:buClr>
              <a:buSzPts val="2400"/>
              <a:buAutoNum type="arabicPeriod"/>
            </a:pPr>
            <a:r>
              <a:rPr lang="es-ES" sz="2400">
                <a:solidFill>
                  <a:schemeClr val="dk1"/>
                </a:solidFill>
              </a:rPr>
              <a:t>Analizar las principales necesidades de accesibilidad de personas con discapacidad visual en Chile.</a:t>
            </a:r>
            <a:br>
              <a:rPr lang="es-ES" sz="2400">
                <a:solidFill>
                  <a:schemeClr val="dk1"/>
                </a:solidFill>
              </a:rPr>
            </a:br>
            <a:endParaRPr sz="2400">
              <a:solidFill>
                <a:schemeClr val="dk1"/>
              </a:solidFill>
            </a:endParaRPr>
          </a:p>
          <a:p>
            <a:pPr indent="-381000" lvl="0" marL="457200" rtl="0" algn="l">
              <a:lnSpc>
                <a:spcPct val="115000"/>
              </a:lnSpc>
              <a:spcBef>
                <a:spcPts val="0"/>
              </a:spcBef>
              <a:spcAft>
                <a:spcPts val="0"/>
              </a:spcAft>
              <a:buClr>
                <a:schemeClr val="dk1"/>
              </a:buClr>
              <a:buSzPts val="2400"/>
              <a:buAutoNum type="arabicPeriod"/>
            </a:pPr>
            <a:r>
              <a:rPr lang="es-ES" sz="2400">
                <a:solidFill>
                  <a:schemeClr val="dk1"/>
                </a:solidFill>
              </a:rPr>
              <a:t>Diseñar una interfaz móvil inclusiva e intuitiva en Flutter.</a:t>
            </a:r>
            <a:br>
              <a:rPr lang="es-ES" sz="2400">
                <a:solidFill>
                  <a:schemeClr val="dk1"/>
                </a:solidFill>
              </a:rPr>
            </a:br>
            <a:endParaRPr sz="2400">
              <a:solidFill>
                <a:schemeClr val="dk1"/>
              </a:solidFill>
            </a:endParaRPr>
          </a:p>
          <a:p>
            <a:pPr indent="-381000" lvl="0" marL="457200" rtl="0" algn="l">
              <a:lnSpc>
                <a:spcPct val="115000"/>
              </a:lnSpc>
              <a:spcBef>
                <a:spcPts val="0"/>
              </a:spcBef>
              <a:spcAft>
                <a:spcPts val="0"/>
              </a:spcAft>
              <a:buClr>
                <a:schemeClr val="dk1"/>
              </a:buClr>
              <a:buSzPts val="2400"/>
              <a:buAutoNum type="arabicPeriod"/>
            </a:pPr>
            <a:r>
              <a:rPr lang="es-ES" sz="2400">
                <a:solidFill>
                  <a:schemeClr val="dk1"/>
                </a:solidFill>
              </a:rPr>
              <a:t>Implementar un sistema de detección de objetos y reconocimiento básico en tiempo real.</a:t>
            </a:r>
            <a:br>
              <a:rPr lang="es-ES" sz="2400">
                <a:solidFill>
                  <a:schemeClr val="dk1"/>
                </a:solidFill>
              </a:rPr>
            </a:br>
            <a:endParaRPr sz="2400">
              <a:solidFill>
                <a:schemeClr val="dk1"/>
              </a:solidFill>
            </a:endParaRPr>
          </a:p>
          <a:p>
            <a:pPr indent="-381000" lvl="0" marL="457200" rtl="0" algn="l">
              <a:lnSpc>
                <a:spcPct val="115000"/>
              </a:lnSpc>
              <a:spcBef>
                <a:spcPts val="0"/>
              </a:spcBef>
              <a:spcAft>
                <a:spcPts val="0"/>
              </a:spcAft>
              <a:buClr>
                <a:schemeClr val="dk1"/>
              </a:buClr>
              <a:buSzPts val="2400"/>
              <a:buAutoNum type="arabicPeriod"/>
            </a:pPr>
            <a:r>
              <a:rPr lang="es-ES" sz="2400">
                <a:solidFill>
                  <a:schemeClr val="dk1"/>
                </a:solidFill>
              </a:rPr>
              <a:t>Integrar un módulo de retroalimentación por voz para transmitir la información al usuario.</a:t>
            </a:r>
            <a:br>
              <a:rPr lang="es-ES" sz="2400">
                <a:solidFill>
                  <a:schemeClr val="dk1"/>
                </a:solidFill>
              </a:rPr>
            </a:br>
            <a:endParaRPr sz="2400">
              <a:solidFill>
                <a:schemeClr val="dk1"/>
              </a:solidFill>
            </a:endParaRPr>
          </a:p>
          <a:p>
            <a:pPr indent="-381000" lvl="0" marL="457200" rtl="0" algn="l">
              <a:lnSpc>
                <a:spcPct val="115000"/>
              </a:lnSpc>
              <a:spcBef>
                <a:spcPts val="0"/>
              </a:spcBef>
              <a:spcAft>
                <a:spcPts val="0"/>
              </a:spcAft>
              <a:buClr>
                <a:schemeClr val="dk1"/>
              </a:buClr>
              <a:buSzPts val="2400"/>
              <a:buAutoNum type="arabicPeriod"/>
            </a:pPr>
            <a:r>
              <a:rPr lang="es-ES" sz="2400">
                <a:solidFill>
                  <a:schemeClr val="dk1"/>
                </a:solidFill>
              </a:rPr>
              <a:t>Validar el prototipo con pruebas en distintos escenarios de uso.</a:t>
            </a:r>
            <a:endParaRPr sz="2400">
              <a:solidFill>
                <a:schemeClr val="dk1"/>
              </a:solidFill>
            </a:endParaRPr>
          </a:p>
          <a:p>
            <a:pPr indent="0" lvl="0" marL="0" rtl="0" algn="l">
              <a:lnSpc>
                <a:spcPct val="115000"/>
              </a:lnSpc>
              <a:spcBef>
                <a:spcPts val="1200"/>
              </a:spcBef>
              <a:spcAft>
                <a:spcPts val="0"/>
              </a:spcAft>
              <a:buSzPts val="1100"/>
              <a:buNone/>
            </a:pPr>
            <a:r>
              <a:t/>
            </a:r>
            <a:endParaRPr b="1" sz="2400">
              <a:solidFill>
                <a:schemeClr val="dk1"/>
              </a:solidFill>
            </a:endParaRPr>
          </a:p>
          <a:p>
            <a:pPr indent="6896" lvl="0" marL="31456" marR="82283" rtl="0" algn="l">
              <a:lnSpc>
                <a:spcPct val="100000"/>
              </a:lnSpc>
              <a:spcBef>
                <a:spcPts val="1830"/>
              </a:spcBef>
              <a:spcAft>
                <a:spcPts val="0"/>
              </a:spcAft>
              <a:buSzPts val="1400"/>
              <a:buNone/>
            </a:pPr>
            <a:r>
              <a:t/>
            </a:r>
            <a:endParaRPr sz="2600">
              <a:solidFill>
                <a:srgbClr val="333333"/>
              </a:solidFill>
            </a:endParaRPr>
          </a:p>
        </p:txBody>
      </p:sp>
      <p:pic>
        <p:nvPicPr>
          <p:cNvPr id="159" name="Google Shape;159;g37cb70fbda3_0_8" title="mano-sosteniendo-telefono-inteligente-pantalla-blanco.png"/>
          <p:cNvPicPr preferRelativeResize="0"/>
          <p:nvPr/>
        </p:nvPicPr>
        <p:blipFill>
          <a:blip r:embed="rId3">
            <a:alphaModFix/>
          </a:blip>
          <a:stretch>
            <a:fillRect/>
          </a:stretch>
        </p:blipFill>
        <p:spPr>
          <a:xfrm>
            <a:off x="8780925" y="7962100"/>
            <a:ext cx="2686949" cy="3347251"/>
          </a:xfrm>
          <a:prstGeom prst="rect">
            <a:avLst/>
          </a:prstGeom>
          <a:noFill/>
          <a:ln>
            <a:noFill/>
          </a:ln>
        </p:spPr>
      </p:pic>
      <p:pic>
        <p:nvPicPr>
          <p:cNvPr id="160" name="Google Shape;160;g37cb70fbda3_0_8"/>
          <p:cNvPicPr preferRelativeResize="0"/>
          <p:nvPr/>
        </p:nvPicPr>
        <p:blipFill>
          <a:blip r:embed="rId4">
            <a:alphaModFix/>
          </a:blip>
          <a:stretch>
            <a:fillRect/>
          </a:stretch>
        </p:blipFill>
        <p:spPr>
          <a:xfrm>
            <a:off x="9602063" y="8681000"/>
            <a:ext cx="1044675" cy="1044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37cb70fbda3_0_33"/>
          <p:cNvSpPr txBox="1"/>
          <p:nvPr>
            <p:ph idx="1" type="body"/>
          </p:nvPr>
        </p:nvSpPr>
        <p:spPr>
          <a:xfrm>
            <a:off x="-2517175" y="1042145"/>
            <a:ext cx="95250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ES">
                <a:solidFill>
                  <a:schemeClr val="lt1"/>
                </a:solidFill>
              </a:rPr>
              <a:t>Ciclo de vida</a:t>
            </a:r>
            <a:endParaRPr>
              <a:solidFill>
                <a:schemeClr val="lt1"/>
              </a:solidFill>
            </a:endParaRPr>
          </a:p>
        </p:txBody>
      </p:sp>
      <p:pic>
        <p:nvPicPr>
          <p:cNvPr id="166" name="Google Shape;166;g37cb70fbda3_0_33"/>
          <p:cNvPicPr preferRelativeResize="0"/>
          <p:nvPr/>
        </p:nvPicPr>
        <p:blipFill rotWithShape="1">
          <a:blip r:embed="rId3">
            <a:alphaModFix/>
          </a:blip>
          <a:srcRect b="0" l="0" r="0" t="0"/>
          <a:stretch/>
        </p:blipFill>
        <p:spPr>
          <a:xfrm>
            <a:off x="16843106" y="636745"/>
            <a:ext cx="1505487" cy="1233487"/>
          </a:xfrm>
          <a:prstGeom prst="rect">
            <a:avLst/>
          </a:prstGeom>
          <a:noFill/>
          <a:ln cap="flat" cmpd="sng" w="9525">
            <a:solidFill>
              <a:srgbClr val="A5A5A5"/>
            </a:solidFill>
            <a:prstDash val="solid"/>
            <a:round/>
            <a:headEnd len="sm" w="sm" type="none"/>
            <a:tailEnd len="sm" w="sm" type="none"/>
          </a:ln>
        </p:spPr>
      </p:pic>
      <p:sp>
        <p:nvSpPr>
          <p:cNvPr id="167" name="Google Shape;167;g37cb70fbda3_0_33"/>
          <p:cNvSpPr txBox="1"/>
          <p:nvPr>
            <p:ph idx="2" type="body"/>
          </p:nvPr>
        </p:nvSpPr>
        <p:spPr>
          <a:xfrm>
            <a:off x="796075" y="2279800"/>
            <a:ext cx="17126400" cy="7528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b="1" lang="es-ES" sz="2400">
                <a:solidFill>
                  <a:schemeClr val="dk1"/>
                </a:solidFill>
              </a:rPr>
              <a:t>Investigación y análisis</a:t>
            </a:r>
            <a:endParaRPr b="1" sz="2400">
              <a:solidFill>
                <a:schemeClr val="dk1"/>
              </a:solidFill>
            </a:endParaRPr>
          </a:p>
          <a:p>
            <a:pPr indent="-381000" lvl="0" marL="457200" rtl="0" algn="l">
              <a:lnSpc>
                <a:spcPct val="115000"/>
              </a:lnSpc>
              <a:spcBef>
                <a:spcPts val="1200"/>
              </a:spcBef>
              <a:spcAft>
                <a:spcPts val="0"/>
              </a:spcAft>
              <a:buClr>
                <a:schemeClr val="dk1"/>
              </a:buClr>
              <a:buSzPts val="2400"/>
              <a:buChar char="●"/>
            </a:pPr>
            <a:r>
              <a:rPr lang="es-ES" sz="2400">
                <a:solidFill>
                  <a:schemeClr val="dk1"/>
                </a:solidFill>
              </a:rPr>
              <a:t>Revisión de necesidades de personas con discapacidad visual en Chile.</a:t>
            </a:r>
            <a:br>
              <a:rPr lang="es-ES" sz="2400">
                <a:solidFill>
                  <a:schemeClr val="dk1"/>
                </a:solidFill>
              </a:rPr>
            </a:b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s-ES" sz="2400">
                <a:solidFill>
                  <a:schemeClr val="dk1"/>
                </a:solidFill>
              </a:rPr>
              <a:t>Identificación de herramientas de accesibilidad existentes.</a:t>
            </a:r>
            <a:endParaRPr sz="2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ES" sz="2400">
                <a:solidFill>
                  <a:schemeClr val="dk1"/>
                </a:solidFill>
              </a:rPr>
              <a:t>Diseño de la solución</a:t>
            </a:r>
            <a:endParaRPr b="1" sz="2400">
              <a:solidFill>
                <a:schemeClr val="dk1"/>
              </a:solidFill>
            </a:endParaRPr>
          </a:p>
          <a:p>
            <a:pPr indent="-381000" lvl="0" marL="457200" rtl="0" algn="l">
              <a:lnSpc>
                <a:spcPct val="115000"/>
              </a:lnSpc>
              <a:spcBef>
                <a:spcPts val="1200"/>
              </a:spcBef>
              <a:spcAft>
                <a:spcPts val="0"/>
              </a:spcAft>
              <a:buClr>
                <a:schemeClr val="dk1"/>
              </a:buClr>
              <a:buSzPts val="2400"/>
              <a:buChar char="●"/>
            </a:pPr>
            <a:r>
              <a:rPr lang="es-ES" sz="2400">
                <a:solidFill>
                  <a:schemeClr val="dk1"/>
                </a:solidFill>
              </a:rPr>
              <a:t>Definición de casos de uso principales (detección de objetos, retroalimentación por voz).</a:t>
            </a:r>
            <a:br>
              <a:rPr lang="es-ES" sz="2400">
                <a:solidFill>
                  <a:schemeClr val="dk1"/>
                </a:solidFill>
              </a:rPr>
            </a:b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s-ES" sz="2400">
                <a:solidFill>
                  <a:schemeClr val="dk1"/>
                </a:solidFill>
              </a:rPr>
              <a:t>Creación de diagramas de arquitectura y diseño de interfaz en Flutter.</a:t>
            </a:r>
            <a:endParaRPr sz="2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ES" sz="2400">
                <a:solidFill>
                  <a:schemeClr val="dk1"/>
                </a:solidFill>
              </a:rPr>
              <a:t>Desarrollo iterativo (Sprints)</a:t>
            </a:r>
            <a:endParaRPr b="1" sz="2400">
              <a:solidFill>
                <a:schemeClr val="dk1"/>
              </a:solidFill>
            </a:endParaRPr>
          </a:p>
          <a:p>
            <a:pPr indent="-381000" lvl="0" marL="457200" rtl="0" algn="l">
              <a:lnSpc>
                <a:spcPct val="115000"/>
              </a:lnSpc>
              <a:spcBef>
                <a:spcPts val="1200"/>
              </a:spcBef>
              <a:spcAft>
                <a:spcPts val="0"/>
              </a:spcAft>
              <a:buClr>
                <a:schemeClr val="dk1"/>
              </a:buClr>
              <a:buSzPts val="2400"/>
              <a:buChar char="●"/>
            </a:pPr>
            <a:r>
              <a:rPr lang="es-ES" sz="2400">
                <a:solidFill>
                  <a:schemeClr val="dk1"/>
                </a:solidFill>
              </a:rPr>
              <a:t>Implementación del prototipo en Flutter y Dart.</a:t>
            </a:r>
            <a:br>
              <a:rPr lang="es-ES" sz="2400">
                <a:solidFill>
                  <a:schemeClr val="dk1"/>
                </a:solidFill>
              </a:rPr>
            </a:b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s-ES" sz="2400">
                <a:solidFill>
                  <a:schemeClr val="dk1"/>
                </a:solidFill>
              </a:rPr>
              <a:t>Integración de visión por computadora con modelos pre entrenados.</a:t>
            </a:r>
            <a:br>
              <a:rPr lang="es-ES" sz="2400">
                <a:solidFill>
                  <a:schemeClr val="dk1"/>
                </a:solidFill>
              </a:rPr>
            </a:b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s-ES" sz="2400">
                <a:solidFill>
                  <a:schemeClr val="dk1"/>
                </a:solidFill>
              </a:rPr>
              <a:t>Módulo de síntesis de voz para entregar retroalimentación.</a:t>
            </a:r>
            <a:endParaRPr b="1" sz="2400">
              <a:solidFill>
                <a:schemeClr val="dk1"/>
              </a:solidFill>
            </a:endParaRPr>
          </a:p>
          <a:p>
            <a:pPr indent="6896" lvl="0" marL="31456" marR="82283" rtl="0" algn="l">
              <a:lnSpc>
                <a:spcPct val="100000"/>
              </a:lnSpc>
              <a:spcBef>
                <a:spcPts val="1830"/>
              </a:spcBef>
              <a:spcAft>
                <a:spcPts val="0"/>
              </a:spcAft>
              <a:buSzPts val="1400"/>
              <a:buNone/>
            </a:pPr>
            <a:r>
              <a:t/>
            </a:r>
            <a:endParaRPr sz="2600">
              <a:solidFill>
                <a:srgbClr val="333333"/>
              </a:solidFill>
            </a:endParaRPr>
          </a:p>
        </p:txBody>
      </p:sp>
      <p:pic>
        <p:nvPicPr>
          <p:cNvPr id="168" name="Google Shape;168;g37cb70fbda3_0_33" title="62b22391038aad4d3ed7ca37.png"/>
          <p:cNvPicPr preferRelativeResize="0"/>
          <p:nvPr/>
        </p:nvPicPr>
        <p:blipFill>
          <a:blip r:embed="rId4">
            <a:alphaModFix/>
          </a:blip>
          <a:stretch>
            <a:fillRect/>
          </a:stretch>
        </p:blipFill>
        <p:spPr>
          <a:xfrm rot="-698670">
            <a:off x="12301175" y="6969900"/>
            <a:ext cx="3072649" cy="3078850"/>
          </a:xfrm>
          <a:prstGeom prst="rect">
            <a:avLst/>
          </a:prstGeom>
          <a:noFill/>
          <a:ln>
            <a:noFill/>
          </a:ln>
        </p:spPr>
      </p:pic>
      <p:pic>
        <p:nvPicPr>
          <p:cNvPr id="169" name="Google Shape;169;g37cb70fbda3_0_33" title="pngwing.com.png"/>
          <p:cNvPicPr preferRelativeResize="0"/>
          <p:nvPr/>
        </p:nvPicPr>
        <p:blipFill>
          <a:blip r:embed="rId5">
            <a:alphaModFix/>
          </a:blip>
          <a:stretch>
            <a:fillRect/>
          </a:stretch>
        </p:blipFill>
        <p:spPr>
          <a:xfrm>
            <a:off x="14022850" y="2879825"/>
            <a:ext cx="4680650" cy="3510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37cb70fbda3_0_43"/>
          <p:cNvSpPr txBox="1"/>
          <p:nvPr>
            <p:ph idx="1" type="body"/>
          </p:nvPr>
        </p:nvSpPr>
        <p:spPr>
          <a:xfrm>
            <a:off x="-2517175" y="1042145"/>
            <a:ext cx="95250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SzPts val="1100"/>
              <a:buFont typeface="Arial"/>
              <a:buNone/>
            </a:pPr>
            <a:r>
              <a:rPr lang="es-ES">
                <a:solidFill>
                  <a:schemeClr val="lt1"/>
                </a:solidFill>
              </a:rPr>
              <a:t>Ciclo de vida</a:t>
            </a:r>
            <a:endParaRPr>
              <a:solidFill>
                <a:schemeClr val="lt1"/>
              </a:solidFill>
            </a:endParaRPr>
          </a:p>
        </p:txBody>
      </p:sp>
      <p:pic>
        <p:nvPicPr>
          <p:cNvPr id="175" name="Google Shape;175;g37cb70fbda3_0_43"/>
          <p:cNvPicPr preferRelativeResize="0"/>
          <p:nvPr/>
        </p:nvPicPr>
        <p:blipFill rotWithShape="1">
          <a:blip r:embed="rId3">
            <a:alphaModFix/>
          </a:blip>
          <a:srcRect b="0" l="0" r="0" t="0"/>
          <a:stretch/>
        </p:blipFill>
        <p:spPr>
          <a:xfrm>
            <a:off x="16843106" y="636745"/>
            <a:ext cx="1505487" cy="1233487"/>
          </a:xfrm>
          <a:prstGeom prst="rect">
            <a:avLst/>
          </a:prstGeom>
          <a:noFill/>
          <a:ln cap="flat" cmpd="sng" w="9525">
            <a:solidFill>
              <a:srgbClr val="A5A5A5"/>
            </a:solidFill>
            <a:prstDash val="solid"/>
            <a:round/>
            <a:headEnd len="sm" w="sm" type="none"/>
            <a:tailEnd len="sm" w="sm" type="none"/>
          </a:ln>
        </p:spPr>
      </p:pic>
      <p:sp>
        <p:nvSpPr>
          <p:cNvPr id="176" name="Google Shape;176;g37cb70fbda3_0_43"/>
          <p:cNvSpPr txBox="1"/>
          <p:nvPr>
            <p:ph idx="2" type="body"/>
          </p:nvPr>
        </p:nvSpPr>
        <p:spPr>
          <a:xfrm>
            <a:off x="796075" y="2279800"/>
            <a:ext cx="17126400" cy="7528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b="1" lang="es-ES" sz="2400">
                <a:solidFill>
                  <a:schemeClr val="dk1"/>
                </a:solidFill>
              </a:rPr>
              <a:t>Pruebas y validación</a:t>
            </a:r>
            <a:endParaRPr b="1" sz="2400">
              <a:solidFill>
                <a:schemeClr val="dk1"/>
              </a:solidFill>
            </a:endParaRPr>
          </a:p>
          <a:p>
            <a:pPr indent="-381000" lvl="0" marL="457200" rtl="0" algn="l">
              <a:lnSpc>
                <a:spcPct val="115000"/>
              </a:lnSpc>
              <a:spcBef>
                <a:spcPts val="1200"/>
              </a:spcBef>
              <a:spcAft>
                <a:spcPts val="0"/>
              </a:spcAft>
              <a:buClr>
                <a:schemeClr val="dk1"/>
              </a:buClr>
              <a:buSzPts val="2400"/>
              <a:buChar char="●"/>
            </a:pPr>
            <a:r>
              <a:rPr lang="es-ES" sz="2400">
                <a:solidFill>
                  <a:schemeClr val="dk1"/>
                </a:solidFill>
              </a:rPr>
              <a:t>Evaluación del prototipo en distintos entornos.</a:t>
            </a:r>
            <a:br>
              <a:rPr lang="es-ES" sz="2400">
                <a:solidFill>
                  <a:schemeClr val="dk1"/>
                </a:solidFill>
              </a:rPr>
            </a:b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s-ES" sz="2400">
                <a:solidFill>
                  <a:schemeClr val="dk1"/>
                </a:solidFill>
              </a:rPr>
              <a:t>Ajustes según retroalimentación de usuarios de prueba.</a:t>
            </a:r>
            <a:endParaRPr sz="2400">
              <a:solidFill>
                <a:schemeClr val="dk1"/>
              </a:solidFill>
            </a:endParaRPr>
          </a:p>
          <a:p>
            <a:pPr indent="0" lvl="0" marL="457200" rtl="0" algn="l">
              <a:lnSpc>
                <a:spcPct val="115000"/>
              </a:lnSpc>
              <a:spcBef>
                <a:spcPts val="1200"/>
              </a:spcBef>
              <a:spcAft>
                <a:spcPts val="0"/>
              </a:spcAft>
              <a:buNone/>
            </a:pPr>
            <a:r>
              <a:t/>
            </a:r>
            <a:endParaRPr sz="2400">
              <a:solidFill>
                <a:schemeClr val="dk1"/>
              </a:solidFill>
            </a:endParaRPr>
          </a:p>
          <a:p>
            <a:pPr indent="0" lvl="0" marL="0" rtl="0" algn="l">
              <a:lnSpc>
                <a:spcPct val="115000"/>
              </a:lnSpc>
              <a:spcBef>
                <a:spcPts val="1200"/>
              </a:spcBef>
              <a:spcAft>
                <a:spcPts val="0"/>
              </a:spcAft>
              <a:buNone/>
            </a:pPr>
            <a:r>
              <a:rPr b="1" lang="es-ES" sz="2400">
                <a:solidFill>
                  <a:schemeClr val="dk1"/>
                </a:solidFill>
              </a:rPr>
              <a:t>Entrega final</a:t>
            </a:r>
            <a:endParaRPr b="1" sz="2400">
              <a:solidFill>
                <a:schemeClr val="dk1"/>
              </a:solidFill>
            </a:endParaRPr>
          </a:p>
          <a:p>
            <a:pPr indent="-381000" lvl="0" marL="457200" rtl="0" algn="l">
              <a:lnSpc>
                <a:spcPct val="115000"/>
              </a:lnSpc>
              <a:spcBef>
                <a:spcPts val="1200"/>
              </a:spcBef>
              <a:spcAft>
                <a:spcPts val="0"/>
              </a:spcAft>
              <a:buClr>
                <a:schemeClr val="dk1"/>
              </a:buClr>
              <a:buSzPts val="2400"/>
              <a:buChar char="●"/>
            </a:pPr>
            <a:r>
              <a:rPr lang="es-ES" sz="2400">
                <a:solidFill>
                  <a:schemeClr val="dk1"/>
                </a:solidFill>
              </a:rPr>
              <a:t>Documentación técnica.</a:t>
            </a:r>
            <a:br>
              <a:rPr lang="es-ES" sz="2400">
                <a:solidFill>
                  <a:schemeClr val="dk1"/>
                </a:solidFill>
              </a:rPr>
            </a:b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s-ES" sz="2400">
                <a:solidFill>
                  <a:schemeClr val="dk1"/>
                </a:solidFill>
              </a:rPr>
              <a:t>Presentación de resultados y demostración funcional.</a:t>
            </a:r>
            <a:endParaRPr b="1" sz="2400">
              <a:solidFill>
                <a:schemeClr val="dk1"/>
              </a:solidFill>
            </a:endParaRPr>
          </a:p>
          <a:p>
            <a:pPr indent="6896" lvl="0" marL="31456" marR="82283" rtl="0" algn="l">
              <a:lnSpc>
                <a:spcPct val="100000"/>
              </a:lnSpc>
              <a:spcBef>
                <a:spcPts val="1830"/>
              </a:spcBef>
              <a:spcAft>
                <a:spcPts val="0"/>
              </a:spcAft>
              <a:buSzPts val="1400"/>
              <a:buNone/>
            </a:pPr>
            <a:r>
              <a:t/>
            </a:r>
            <a:endParaRPr sz="2600">
              <a:solidFill>
                <a:srgbClr val="333333"/>
              </a:solidFill>
            </a:endParaRPr>
          </a:p>
        </p:txBody>
      </p:sp>
      <p:pic>
        <p:nvPicPr>
          <p:cNvPr id="177" name="Google Shape;177;g37cb70fbda3_0_43" title="62b22391038aad4d3ed7ca37.png"/>
          <p:cNvPicPr preferRelativeResize="0"/>
          <p:nvPr/>
        </p:nvPicPr>
        <p:blipFill>
          <a:blip r:embed="rId4">
            <a:alphaModFix/>
          </a:blip>
          <a:stretch>
            <a:fillRect/>
          </a:stretch>
        </p:blipFill>
        <p:spPr>
          <a:xfrm rot="-698670">
            <a:off x="12301175" y="6969900"/>
            <a:ext cx="3072649" cy="3078850"/>
          </a:xfrm>
          <a:prstGeom prst="rect">
            <a:avLst/>
          </a:prstGeom>
          <a:noFill/>
          <a:ln>
            <a:noFill/>
          </a:ln>
        </p:spPr>
      </p:pic>
      <p:pic>
        <p:nvPicPr>
          <p:cNvPr id="178" name="Google Shape;178;g37cb70fbda3_0_43" title="pngwing.com.png"/>
          <p:cNvPicPr preferRelativeResize="0"/>
          <p:nvPr/>
        </p:nvPicPr>
        <p:blipFill>
          <a:blip r:embed="rId5">
            <a:alphaModFix/>
          </a:blip>
          <a:stretch>
            <a:fillRect/>
          </a:stretch>
        </p:blipFill>
        <p:spPr>
          <a:xfrm>
            <a:off x="14022850" y="2879825"/>
            <a:ext cx="4680650" cy="3510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2021-04-02T01:36:00Z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2021-03-30T00:00:00Z</vt:filetime>
  </property>
  <property fmtid="{D5CDD505-2E9C-101B-9397-08002B2CF9AE}" pid="3" name="Creator">
    <vt:lpwstr>Adobe Illustrator 25.2 (Macintosh)</vt:lpwstr>
  </property>
  <property fmtid="{D5CDD505-2E9C-101B-9397-08002B2CF9AE}" pid="4" name="LastSaved">
    <vt:filetime>2021-04-02T00:00:00Z</vt:filetime>
  </property>
  <property fmtid="{D5CDD505-2E9C-101B-9397-08002B2CF9AE}" pid="5" name="ContentTypeId">
    <vt:lpwstr>0x010100B5B75D4D117AD34992BEA64BC812A0C3</vt:lpwstr>
  </property>
  <property fmtid="{D5CDD505-2E9C-101B-9397-08002B2CF9AE}" pid="6" name="MediaServiceImageTags">
    <vt:lpwstr/>
  </property>
</Properties>
</file>